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38" r:id="rId1"/>
  </p:sldMasterIdLst>
  <p:notesMasterIdLst>
    <p:notesMasterId r:id="rId220"/>
  </p:notesMasterIdLst>
  <p:handoutMasterIdLst>
    <p:handoutMasterId r:id="rId221"/>
  </p:handoutMasterIdLst>
  <p:sldIdLst>
    <p:sldId id="1166" r:id="rId2"/>
    <p:sldId id="1082" r:id="rId3"/>
    <p:sldId id="404" r:id="rId4"/>
    <p:sldId id="1143" r:id="rId5"/>
    <p:sldId id="405" r:id="rId6"/>
    <p:sldId id="299" r:id="rId7"/>
    <p:sldId id="1083" r:id="rId8"/>
    <p:sldId id="288" r:id="rId9"/>
    <p:sldId id="286" r:id="rId10"/>
    <p:sldId id="289" r:id="rId11"/>
    <p:sldId id="1086" r:id="rId12"/>
    <p:sldId id="290" r:id="rId13"/>
    <p:sldId id="1085" r:id="rId14"/>
    <p:sldId id="1087" r:id="rId15"/>
    <p:sldId id="1088" r:id="rId16"/>
    <p:sldId id="291" r:id="rId17"/>
    <p:sldId id="1089" r:id="rId18"/>
    <p:sldId id="328" r:id="rId19"/>
    <p:sldId id="1020" r:id="rId20"/>
    <p:sldId id="1021" r:id="rId21"/>
    <p:sldId id="1022" r:id="rId22"/>
    <p:sldId id="1023" r:id="rId23"/>
    <p:sldId id="1024" r:id="rId24"/>
    <p:sldId id="1084" r:id="rId25"/>
    <p:sldId id="1144" r:id="rId26"/>
    <p:sldId id="1145" r:id="rId27"/>
    <p:sldId id="490" r:id="rId28"/>
    <p:sldId id="491" r:id="rId29"/>
    <p:sldId id="492" r:id="rId30"/>
    <p:sldId id="493" r:id="rId31"/>
    <p:sldId id="494" r:id="rId32"/>
    <p:sldId id="495" r:id="rId33"/>
    <p:sldId id="407" r:id="rId34"/>
    <p:sldId id="434" r:id="rId35"/>
    <p:sldId id="435" r:id="rId36"/>
    <p:sldId id="436" r:id="rId37"/>
    <p:sldId id="437" r:id="rId38"/>
    <p:sldId id="438" r:id="rId39"/>
    <p:sldId id="439" r:id="rId40"/>
    <p:sldId id="440" r:id="rId41"/>
    <p:sldId id="441" r:id="rId42"/>
    <p:sldId id="442" r:id="rId43"/>
    <p:sldId id="443" r:id="rId44"/>
    <p:sldId id="444" r:id="rId45"/>
    <p:sldId id="445" r:id="rId46"/>
    <p:sldId id="446" r:id="rId47"/>
    <p:sldId id="447" r:id="rId48"/>
    <p:sldId id="448" r:id="rId49"/>
    <p:sldId id="449" r:id="rId50"/>
    <p:sldId id="450" r:id="rId51"/>
    <p:sldId id="451" r:id="rId52"/>
    <p:sldId id="452" r:id="rId53"/>
    <p:sldId id="453" r:id="rId54"/>
    <p:sldId id="454" r:id="rId55"/>
    <p:sldId id="455" r:id="rId56"/>
    <p:sldId id="456" r:id="rId57"/>
    <p:sldId id="496" r:id="rId58"/>
    <p:sldId id="708" r:id="rId59"/>
    <p:sldId id="709" r:id="rId60"/>
    <p:sldId id="710" r:id="rId61"/>
    <p:sldId id="707" r:id="rId62"/>
    <p:sldId id="1146" r:id="rId63"/>
    <p:sldId id="1147" r:id="rId64"/>
    <p:sldId id="1148" r:id="rId65"/>
    <p:sldId id="1149" r:id="rId66"/>
    <p:sldId id="1150" r:id="rId67"/>
    <p:sldId id="1151" r:id="rId68"/>
    <p:sldId id="497" r:id="rId69"/>
    <p:sldId id="498" r:id="rId70"/>
    <p:sldId id="499" r:id="rId71"/>
    <p:sldId id="500" r:id="rId72"/>
    <p:sldId id="501" r:id="rId73"/>
    <p:sldId id="502" r:id="rId74"/>
    <p:sldId id="503" r:id="rId75"/>
    <p:sldId id="504" r:id="rId76"/>
    <p:sldId id="505" r:id="rId77"/>
    <p:sldId id="506" r:id="rId78"/>
    <p:sldId id="507" r:id="rId79"/>
    <p:sldId id="508" r:id="rId80"/>
    <p:sldId id="509" r:id="rId81"/>
    <p:sldId id="510" r:id="rId82"/>
    <p:sldId id="511" r:id="rId83"/>
    <p:sldId id="512" r:id="rId84"/>
    <p:sldId id="513" r:id="rId85"/>
    <p:sldId id="514" r:id="rId86"/>
    <p:sldId id="515" r:id="rId87"/>
    <p:sldId id="516" r:id="rId88"/>
    <p:sldId id="517" r:id="rId89"/>
    <p:sldId id="578" r:id="rId90"/>
    <p:sldId id="579" r:id="rId91"/>
    <p:sldId id="580" r:id="rId92"/>
    <p:sldId id="581" r:id="rId93"/>
    <p:sldId id="582" r:id="rId94"/>
    <p:sldId id="583" r:id="rId95"/>
    <p:sldId id="518" r:id="rId96"/>
    <p:sldId id="519" r:id="rId97"/>
    <p:sldId id="520" r:id="rId98"/>
    <p:sldId id="866" r:id="rId99"/>
    <p:sldId id="867" r:id="rId100"/>
    <p:sldId id="868" r:id="rId101"/>
    <p:sldId id="869" r:id="rId102"/>
    <p:sldId id="870" r:id="rId103"/>
    <p:sldId id="908" r:id="rId104"/>
    <p:sldId id="909" r:id="rId105"/>
    <p:sldId id="971" r:id="rId106"/>
    <p:sldId id="913" r:id="rId107"/>
    <p:sldId id="914" r:id="rId108"/>
    <p:sldId id="999" r:id="rId109"/>
    <p:sldId id="1000" r:id="rId110"/>
    <p:sldId id="915" r:id="rId111"/>
    <p:sldId id="916" r:id="rId112"/>
    <p:sldId id="917" r:id="rId113"/>
    <p:sldId id="918" r:id="rId114"/>
    <p:sldId id="919" r:id="rId115"/>
    <p:sldId id="920" r:id="rId116"/>
    <p:sldId id="921" r:id="rId117"/>
    <p:sldId id="922" r:id="rId118"/>
    <p:sldId id="923" r:id="rId119"/>
    <p:sldId id="931" r:id="rId120"/>
    <p:sldId id="932" r:id="rId121"/>
    <p:sldId id="933" r:id="rId122"/>
    <p:sldId id="934" r:id="rId123"/>
    <p:sldId id="935" r:id="rId124"/>
    <p:sldId id="936" r:id="rId125"/>
    <p:sldId id="937" r:id="rId126"/>
    <p:sldId id="938" r:id="rId127"/>
    <p:sldId id="939" r:id="rId128"/>
    <p:sldId id="940" r:id="rId129"/>
    <p:sldId id="941" r:id="rId130"/>
    <p:sldId id="942" r:id="rId131"/>
    <p:sldId id="1057" r:id="rId132"/>
    <p:sldId id="1058" r:id="rId133"/>
    <p:sldId id="1059" r:id="rId134"/>
    <p:sldId id="943" r:id="rId135"/>
    <p:sldId id="944" r:id="rId136"/>
    <p:sldId id="945" r:id="rId137"/>
    <p:sldId id="946" r:id="rId138"/>
    <p:sldId id="947" r:id="rId139"/>
    <p:sldId id="948" r:id="rId140"/>
    <p:sldId id="949" r:id="rId141"/>
    <p:sldId id="950" r:id="rId142"/>
    <p:sldId id="963" r:id="rId143"/>
    <p:sldId id="951" r:id="rId144"/>
    <p:sldId id="962" r:id="rId145"/>
    <p:sldId id="1152" r:id="rId146"/>
    <p:sldId id="1153" r:id="rId147"/>
    <p:sldId id="1154" r:id="rId148"/>
    <p:sldId id="1155" r:id="rId149"/>
    <p:sldId id="1156" r:id="rId150"/>
    <p:sldId id="1157" r:id="rId151"/>
    <p:sldId id="1158" r:id="rId152"/>
    <p:sldId id="1159" r:id="rId153"/>
    <p:sldId id="1160" r:id="rId154"/>
    <p:sldId id="1161" r:id="rId155"/>
    <p:sldId id="1162" r:id="rId156"/>
    <p:sldId id="1163" r:id="rId157"/>
    <p:sldId id="1164" r:id="rId158"/>
    <p:sldId id="1165" r:id="rId159"/>
    <p:sldId id="1027" r:id="rId160"/>
    <p:sldId id="1028" r:id="rId161"/>
    <p:sldId id="1029" r:id="rId162"/>
    <p:sldId id="1030" r:id="rId163"/>
    <p:sldId id="1031" r:id="rId164"/>
    <p:sldId id="1032" r:id="rId165"/>
    <p:sldId id="1033" r:id="rId166"/>
    <p:sldId id="1034" r:id="rId167"/>
    <p:sldId id="1035" r:id="rId168"/>
    <p:sldId id="1055" r:id="rId169"/>
    <p:sldId id="677" r:id="rId170"/>
    <p:sldId id="678" r:id="rId171"/>
    <p:sldId id="679" r:id="rId172"/>
    <p:sldId id="680" r:id="rId173"/>
    <p:sldId id="681" r:id="rId174"/>
    <p:sldId id="682" r:id="rId175"/>
    <p:sldId id="683" r:id="rId176"/>
    <p:sldId id="684" r:id="rId177"/>
    <p:sldId id="685" r:id="rId178"/>
    <p:sldId id="686" r:id="rId179"/>
    <p:sldId id="687" r:id="rId180"/>
    <p:sldId id="688" r:id="rId181"/>
    <p:sldId id="689" r:id="rId182"/>
    <p:sldId id="690" r:id="rId183"/>
    <p:sldId id="691" r:id="rId184"/>
    <p:sldId id="692" r:id="rId185"/>
    <p:sldId id="693" r:id="rId186"/>
    <p:sldId id="694" r:id="rId187"/>
    <p:sldId id="695" r:id="rId188"/>
    <p:sldId id="696" r:id="rId189"/>
    <p:sldId id="697" r:id="rId190"/>
    <p:sldId id="698" r:id="rId191"/>
    <p:sldId id="699" r:id="rId192"/>
    <p:sldId id="700" r:id="rId193"/>
    <p:sldId id="701" r:id="rId194"/>
    <p:sldId id="702" r:id="rId195"/>
    <p:sldId id="703" r:id="rId196"/>
    <p:sldId id="704" r:id="rId197"/>
    <p:sldId id="705" r:id="rId198"/>
    <p:sldId id="706" r:id="rId199"/>
    <p:sldId id="669" r:id="rId200"/>
    <p:sldId id="725" r:id="rId201"/>
    <p:sldId id="726" r:id="rId202"/>
    <p:sldId id="727" r:id="rId203"/>
    <p:sldId id="728" r:id="rId204"/>
    <p:sldId id="729" r:id="rId205"/>
    <p:sldId id="730" r:id="rId206"/>
    <p:sldId id="1010" r:id="rId207"/>
    <p:sldId id="1011" r:id="rId208"/>
    <p:sldId id="331" r:id="rId209"/>
    <p:sldId id="334" r:id="rId210"/>
    <p:sldId id="335" r:id="rId211"/>
    <p:sldId id="336" r:id="rId212"/>
    <p:sldId id="337" r:id="rId213"/>
    <p:sldId id="319" r:id="rId214"/>
    <p:sldId id="298" r:id="rId215"/>
    <p:sldId id="317" r:id="rId216"/>
    <p:sldId id="316" r:id="rId217"/>
    <p:sldId id="300" r:id="rId218"/>
    <p:sldId id="302" r:id="rId219"/>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78" autoAdjust="0"/>
    <p:restoredTop sz="94624" autoAdjust="0"/>
  </p:normalViewPr>
  <p:slideViewPr>
    <p:cSldViewPr>
      <p:cViewPr varScale="1">
        <p:scale>
          <a:sx n="63" d="100"/>
          <a:sy n="63" d="100"/>
        </p:scale>
        <p:origin x="72" y="442"/>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74" d="100"/>
          <a:sy n="74" d="100"/>
        </p:scale>
        <p:origin x="-1968" y="-96"/>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notesMaster" Target="notesMasters/notesMaster1.xml"/><Relationship Id="rId225"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handoutMaster" Target="handoutMasters/handoutMaster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theme" Target="theme/theme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80013" y="0"/>
            <a:ext cx="3962400" cy="342900"/>
          </a:xfrm>
          <a:prstGeom prst="rect">
            <a:avLst/>
          </a:prstGeom>
        </p:spPr>
        <p:txBody>
          <a:bodyPr vert="horz" lIns="91440" tIns="45720" rIns="91440" bIns="45720" rtlCol="0"/>
          <a:lstStyle>
            <a:lvl1pPr algn="r">
              <a:defRPr sz="1200"/>
            </a:lvl1pPr>
          </a:lstStyle>
          <a:p>
            <a:fld id="{D8E6D1BB-3180-42A2-AE58-6F2542AF67C1}" type="datetimeFigureOut">
              <a:rPr lang="en-US" smtClean="0"/>
              <a:pPr/>
              <a:t>12/30/2022</a:t>
            </a:fld>
            <a:endParaRPr lang="en-US"/>
          </a:p>
        </p:txBody>
      </p:sp>
      <p:sp>
        <p:nvSpPr>
          <p:cNvPr id="4" name="Footer Placeholder 3"/>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80013" y="6513513"/>
            <a:ext cx="3962400" cy="342900"/>
          </a:xfrm>
          <a:prstGeom prst="rect">
            <a:avLst/>
          </a:prstGeom>
        </p:spPr>
        <p:txBody>
          <a:bodyPr vert="horz" lIns="91440" tIns="45720" rIns="91440" bIns="45720" rtlCol="0" anchor="b"/>
          <a:lstStyle>
            <a:lvl1pPr algn="r">
              <a:defRPr sz="1200"/>
            </a:lvl1pPr>
          </a:lstStyle>
          <a:p>
            <a:fld id="{AAD7656A-59C1-4EA8-86B6-85DA6F15CC7C}"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5" units="1/in"/>
          <inkml:channelProperty channel="T" name="resolution" value="1" units="1/dev"/>
        </inkml:channelProperties>
      </inkml:inkSource>
      <inkml:timestamp xml:id="ts0" timeString="2020-10-19T06:16:58.073"/>
    </inkml:context>
    <inkml:brush xml:id="br0">
      <inkml:brushProperty name="width" value="0.05292" units="cm"/>
      <inkml:brushProperty name="height" value="0.05292" units="cm"/>
      <inkml:brushProperty name="color" value="#FF0000"/>
    </inkml:brush>
  </inkml:definitions>
  <inkml:trace contextRef="#ctx0" brushRef="#br0">3901 7561 75 0,'66'-36'0'0,"2"-15"10"0,3-9 3 16,-1-10-7-16,1-10 0 0,0-7-29 0,-3-5-1 15,-3-3 2-15,-5-1 4 0,-2-2 13 0,-10 0-4 16</inkml:trace>
  <inkml:trace contextRef="#ctx0" brushRef="#br0" timeOffset="3793.3">1116 974 68 0,'7'24'15'0,"-1"2"-7"16,2 2 20-16,1 4-28 0,1 2 19 0,1 4-10 0,3 4 1 0,-3 2 33 15,5 2-45-15,-3 1 10 0,0 2-15 0,-1-2-8 16,-1-1 15-16,2-4 14 0,-4-4 10 0,-1-3 27 15,-1-6 21-15,0-3-6 0,-4-4-10 0,2-6-44 16,-2-2-8-16,1-3-9 0,-1-3 1 0,-1-2 22 16,-1-2-34-16,1 0 11 0,1 0-18 0,-3-2 30 15,2-1 5 1,-2 1 0-16,0-1 8 0,2-1-22 0,-2 0-5 16,0 0-4-16,0 0 27 0,0 0-33 0,0 0 22 15,0 0-5-15,0 0-21 0,0 0 42 0,0 0-3 16,0 0-4-16,0 0-12 0,0 0-32 0,0 0 3 15,0 0 19-15,0 0 20 0,0 0 2 0,0 0 11 16,-6 0-8-16,2 0-27 0,4-5 8 0,0 3 11 16,0-1-9-16,-2 2 18 0,2 0-12 0,0-1-43 0,0 1 25 15,0 1-4-15,0 0 11 0,0 0 26 0,0 0-14 16,0 0-16-16,0 0 36 16,3 0-41-16,-3 0-18 0,0 0 46 0,0 4-25 15,0-4 31-15,0 4-8 0,0-2-12 0,5 0-11 16,-5 0-8-16,0 1 29 0,6-3 10 0,-6 0-16 15,0 0 8-15,0 0-8 0,0 0-40 0,0 0-30 0,0 0-31 0,0 0-30 0</inkml:trace>
  <inkml:trace contextRef="#ctx0" brushRef="#br0" timeOffset="4782.59">729 1984 62 0,'0'0'0'0,"0"0"10"0,0 0-12 0,3 0 14 0,-3 0-7 15,0 0-4-15,0 0-9 0,2 0 16 0,0 0-4 16,-1 0 8-16,-1 0 25 0,3 0-28 0,-1 0 1 16,2 0-5-16,-2 0 1 0,3 5 12 0,-2-5-4 15,2 0-2-15,1 0 0 0,3 0-16 0,-1 0 21 16,5-7 2-16,1 0 0 0,4-1-9 16,2-3 8-16,5-1-15 0,2-1 4 0,3-2 9 0,2-2 3 0,4-1 11 15,-1-1-11-15,5-1 4 0,2-2-5 0,4 0-16 16,0 0 6-16,0-2-9 0,1-1 6 0,3-1 12 15,0 2-8-15,-1-1-4 0,2 0-24 0,-3 2 12 16,0-1 14-16,1 3 7 0,-5 0 33 0,-1 2-42 16,-2 1 13-16,-3 1 4 0,-5 0-30 0,-1 3 15 31,-2 0-18-31,-5 3-17 0,-3 1 35 0,-2 2-5 0,-2 0 19 16,-5 2 2-16,-2 3-19 0,-3 0-4 0,-3 2 9 15,-2 0 42-15,-3 1-13 0,0 0-13 0,0 0-3 16,0 0-16-16,-6 5 1 0,-1-2 57 0,2 2-77 15,-1-2 15-15,-2 0-15 0,2 0-5 0,0 0 69 16,-1-1-49-16,-2 0 44 0,-1 0-9 0,2 1-24 16,-1-2 9-16,1 0-27 0,2 1 7 0,-1-2-30 0,1 1 69 0,2-1-45 15,0 0-11-15,1 0 41 0,2 0-37 0,-1 0 41 16,2 0-21-16,0 0 8 0,0 0-41 0,0 0 0 16,0 0 43-16,-2 0-29 0,2 0 31 0,0 0-40 15,-1 0-46-15,-1 0 18 0,2 0-48 16,-3 0 20-16,3 0 2 0,-3 0-75 0,-1 0 50 15,0 8-39 1</inkml:trace>
  <inkml:trace contextRef="#ctx0" brushRef="#br0" timeOffset="5684.35">1759 1477 123 0,'1'-1'0'15,"3"1"-7"-15,0-2 14 0,-3 2 1 0,-1-1 14 16,2 1 7-16,-2 0-14 0,0 0-6 0,0 0-9 16,0 0-5-16,0 0-6 0,0 0 8 0,0 0 5 0,0 0 3 15,0 0 14-15,0 0-12 0,0 0-2 0,0 0-7 16,0 0-4-16,0 0-11 0,0 0 10 0,0 0 7 16,0 0-13-16,-3-5 34 0,-1 0-24 0,0 1-4 15,3 0 10-15,-3-1-5 0,1 0-5 0,0-1 5 16,-2 2 1-16,2-1 1 0,-2 1 17 0,2 0-7 15,-1 0-6 1,0-1-11-16,1 2-7 0,-2-1 16 0,2 0 0 16,0 1 1-16,0-1-1 0,-1-1 0 0,1 2-9 15,-2 0 5-15,1-1 5 0,-1 1-9 0,2 0 14 16,-2-1-16-16,2 1 4 0,-2-1 10 0,1 1 2 16,-1-2 14-16,2 2 2 0,-4-1-22 0,3 0 7 15,0 0-8-15,-3 1-4 0,3 0-2 0,3 0-24 16,-4 1 37-16,2 0-13 0,1 1 0 0,2 1 20 0,-1-2-32 15,1 2-10-15,0 0 29 0,0 0 3 0,0 0-19 16,0 6 34-16,0-1-10 0,0 2-5 0,5 0 1 16,-2 1-10-16,1 2-4 0,0 1-8 0,0 0 11 15,1 1 12 1,-2 2-14-16,2 2-2 0,0 1 21 0,0 1-20 0,2 0 5 16,-2 0 4-16,5 3-1 0,-2 1 9 15,2-1 16-15,0-1-11 0,-2 2 3 0,4-1-12 16,0 1-20-16,0-3 10 0,-1 2 17 0,-1-2 15 15,-2-1-3-15,1-1-4 0,1-2-32 0,-4-1-4 16,-1-3 21-16,1 0 15 0,-1-4 11 0,-2 0-5 16,0-3-6-16,0 1-1 0,-3-4 20 0,0 1-23 15,0-2 10-15,0 0 2 0,0 0-4 0,0 0 8 16,0 0 20-16,0-5-7 0,0 2-32 0,0 0 12 0,-4 0-8 16,4 1-12-16,-5-1-1 0,3 2 5 0,2 0-29 15,-3-2-9-15,3 1 12 0,-3-1-1 0,1 1 31 16,2-1 16-16,-1 0-20 0,1 2 8 0,0-2-36 15,0 2 3-15,0 0 1 0,0-1-40 0,0 1 11 16,0-2-64-16,0 1-33 0,0-1 15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5" units="1/in"/>
          <inkml:channelProperty channel="T" name="resolution" value="1" units="1/dev"/>
        </inkml:channelProperties>
      </inkml:inkSource>
      <inkml:timestamp xml:id="ts0" timeString="2020-10-19T06:52:36.335"/>
    </inkml:context>
    <inkml:brush xml:id="br0">
      <inkml:brushProperty name="width" value="0.05292" units="cm"/>
      <inkml:brushProperty name="height" value="0.05292" units="cm"/>
      <inkml:brushProperty name="color" value="#FF0000"/>
    </inkml:brush>
  </inkml:definitions>
  <inkml:trace contextRef="#ctx0" brushRef="#br0">12691 4588 8 0,'-6'-3'-2'0</inkml:trace>
  <inkml:trace contextRef="#ctx0" brushRef="#br0" timeOffset="63.64">12657 4569 48 0,'-5'-2'15'0,"0"1"14"0,4-1-31 0,-2 2 14 16,-2-1-25-16,0 1-26 0,2 0 47 0,0 0-10 15,0 0-6-15,1 0 6 0</inkml:trace>
  <inkml:trace contextRef="#ctx0" brushRef="#br0" timeOffset="724.13">12554 4607 55 0,'-10'5'-5'0,"0"1"13"0,0 0 24 0,0 0-28 15,0 0 33-15,0-1-20 0,0 1-19 0,1-1-1 16,3 1-5-16,-1-1-15 0,3 0 4 0,-4 3 58 16,1-2-45-16,1 2 24 0,1 1-16 0,1 0-10 15,-3 0 8-15,1 2-17 0,-2 1 53 0,3 1-45 16,-1 2 36-16,1 2 9 0,-2 1-65 0,0 2 40 16,1 2-30-16,-1 2 22 0,1 0 0 0,-2 2 9 15,4-3-15-15,-5 1 5 0,5 0 13 0,0-1-29 16,0-1 26-16,0 0-3 0,0-2 8 15,4-1-15-15,0 0 15 0,0-2-17 0,0 2 9 16,9-3 23-16,-2 0-4 0,-1-1-10 0,1 0-10 16,1 1 5-16,-1-1-3 0,3-3 6 0,-2 2 16 15,2-2-8-15,0 1-20 0,1-1 4 0,0-2-9 16,-1 1-8-16,1-1 34 0,1-1-1 0,-2 0-27 16,1-2 6-16,2 1-10 0,-2-1-13 0,1 0 29 15,1 0 12-15,0 0-22 0,1-2-3 0,0 0 1 16,4 0 5-16,-2-2-15 0,2 0 35 0,-2-1-37 15,-2-1 19-15,4-1 12 0,-6 0-29 0,3 0 28 16,0 0-45-16,2-5 31 0,-2 1 14 16,2 0-21-16,1-1 20 0,2 0-5 0,-2 1-14 15,4-1 35-15,0-2-27 0,-1 0 5 0,-1 0-10 16,-1-2 13-16,0 0 19 0,-2-1-12 0,1 1 23 16,3-2-32-16,-3-1 4 0,-2 1-6 0,2-2-23 15,-2 2 2-15,2-3-2 0,0 2 14 0,-4-3 14 16,3 1-1-16,-2 0-14 0,-1-2 8 0,-1 1 13 15,-1 1-5-15,-1 1 3 0,-3-3-27 0,2 4 4 16,-4-3 16-16,0 1 18 0,1-1-1 0,-4-1-19 16,0 1-13-16,0-2-10 0,0 0 16 0,-3 1 19 15,0 0 3-15,0 0 7 0,0-1-14 0,0 0-17 16,0 1 13-16,0 1-17 0,0 1 24 0,0 0-16 16,0-1-5-16,0 1 25 0,0 1-24 15,0 0 20-15,0 1-9 0,0 1-1 0,-6 2 14 16,1 0 10-16,0-2 9 0,1 4 4 0,-4-1-17 15,2 0 0-15,-2-1-12 0,-1 0-28 0,0 0 26 16,0-1 1-16,-1 2-7 0,-1-1 14 0,0 3-29 16,1-3-5-16,-2 2 5 0,1 1 1 0,0 0 8 15,-5 0-17-15,5 1 20 0,-5 2-7 0,3-1-2 16,-2 0 1-16,0 2-44 0,-2 2-28 0,1 0-36 16,1 0-53-16,0 0-20 0,1 0-18 0</inkml:trace>
  <inkml:trace contextRef="#ctx0" brushRef="#br0" timeOffset="3562.71">12472 4526 205 0,'-27'5'15'0,"3"-2"-25"0,-1 0-6 16,1 1 11-16,1 0-6 0,5 0 29 0,3-1-6 16,2-1-9-16,-1 2-4 0,7-1-10 0,-1 0 27 15,2 1-2-15,-2 2-27 0,0-2 12 0,2 2-32 16,-1 0 49-16,1 1 8 0,-2 1-14 0,0-2-6 16,0 3-41-16,2 0 25 0,-2 1 26 0,0 1 8 15,3 3 34-15,-3 0-6 0,-1 0-34 0,1 2 27 16,-1 1-59-16,-2 4 23 0,1 0-1 15,1 3-13-15,-5 2 33 0,7 2-35 0,-2 2 36 16,1 2-20-16,-2 0-18 0,2 2 11 0,-1 0-4 16,1-1 31-16,0 1-6 0,0-3-7 0,0 2-15 15,-1 1 4-15,3-2 4 0,-2 2-5 0,1-2 16 16,-3 0-11-16,5 0-22 0,-4 1 19 0,3-1-12 16,-1-2 18-16,0 1 24 0,-1 1-7 0,0-1-8 15,2-1-19-15,-2 2 4 0,0 0 8 0,0 1 23 16,2-1-19-16,-4 2 20 0,2-1-14 0,0 3 0 15,-1-2-10-15,3-3-24 0,-2 3 12 0,1 1-21 16,-2-1 38-16,3 2-3 0,1-2-1 0,-1 2-5 16,1 1-3-16,-3 1-12 0,4 0 11 15,0 1 10-15,1-2-30 0,0 1 17 0,1-2-4 16,-3 2-4-16,2-3 30 0,1 0-23 0,-1 2-9 16,-3-4 22-16,3 1-19 0,-2 0 19 0,2-2 9 15,-2-1-16-15,2-1-8 0,-2 1 2 0,0-2-7 16,-1 0 12-16,0-2-14 0,1 0 16 0,0 0 10 15,1 1-23-15,-4-1 30 0,3-1-19 0,0 1-14 16,-1 0 24-16,1 0-17 0,-1 1 8 0,1-2 3 16,1-1-13-16,0 0 8 0,1 2-8 0,2-1 6 15,-3 1-20-15,3-1 21 0,-1 2 7 0,0 1 1 16,1 0 11-16,1 1-16 0,-3 0-17 16,3-1 9-16,0 0 6 0,0 0-3 0,0 0 31 15,0 1-32-15,0 0 0 0,0-1 4 0,0-1-6 16,0 0-2-16,0-2 15 0,0 1-4 0,0-1-16 15,0-1 11-15,0 0-17 0,0 0 15 0,0-1 15 16,-3 0 0-16,0-1 6 0,1-1-8 0,1 0-9 16,1 2-8-16,-2-3 11 0,0 0-7 0,1 1 0 15,-1-1 2-15,1 1 9 0,1-1 1 0,-2-1-3 16,0 1 13-16,1-1-35 0,1 0 21 0,0-1-4 16,-2-1-19-16,2-1 32 0,0 1-4 0,0-1-2 15,0 0 14-15,0-1-20 0,0-1-16 0,0 0 19 16,0 1-35-16,0-3 31 0,0-1 15 15,0-2-11-15,0 3 18 0,0-2-22 0,0 0-10 16,0 1 2-16,0 1 14 0,0 1-8 0,0 1-4 16,0 2 11-16,0 0-13 0,0 0-5 0,0 0 5 15,0 0-5-15,0 0 3 0,0-1 17 0,5-2 5 16,-3 3-14-16,2-2 9 0,0 2-13 0,-1-1-5 16,0 0 7-16,3 3-4 0,-1 0 4 0,0 0-4 15,1 1 11-15,0 1 10 0,1 1-15 0,0 1 10 16,1-1-22-16,0 1-1 0,2-1 24 0,-4 2 1 15,4-4-7-15,-2 1 3 0,1-2-16 0,-3 1-9 16,2-2 19-16,0-2-4 0,1 1-4 16,1-1 4-16,-2-1 7 0,0 1-5 0,1-2 8 15,-1 0-6-15,0 1-14 0,0-1 2 0,-2 0 10 16,2-1 8-16,0 0-12 0,0-1 2 0,-3 1-10 16,1-3-3-16,-1 0 11 0,1 0 4 0,1 0 4 15,-1-1 13-15,0 1-17 0,-1-1 4 0,1 0-8 16,0 0-8-16,-1 0 8 0,0 0-7 0,3-1 3 15,-3 1 2-15,1-1 18 0,3-2 5 0,-4 2-11 16,2-1-10-16,-1-2-14 0,-2 1 7 0,4-1 5 16,-3-1-2-16,3 1 21 0,-1 0-30 0,-1-1 6 15,3 3 10-15,-1-2-3 0,0 3 20 0,1 0 5 16,1 1-14-16,-2 0-12 0,5 2-7 16,-5 0-6-16,3 1 1 0,1-1 7 0,-1 2 24 15,-1-1-8-15,4-1-6 0,-3 1-1 0,1-1-6 16,1-2-5-16,-3-1 13 0,4 0 13 0,-3-2-16 15,-1 0 10-15,2-2-6 0,-2 1-20 0,1 0 16 16,2-1-15-16,-1 2 15 0,1 2 4 0,-2-2-17 16,2 2 30-16,-1-2-25 0,1 0 8 0,1 0 6 15,1-1-21-15,-3 0 39 0,-1-2-10 0,2-1 5 16,3 0 0-16,-4-2-28 0,2 0 7 0,1 0-6 16,0 0 4-16,1-6 4 0,3 1 0 0,1-1-7 15,-2 4 3-15,4-2 0 0,-2 0 4 0,0 2 13 16,0 0-5-16,-5 1-2 0,0-1-18 15,-2 1 0-15,1 1 18 0,-4 0-13 0,1 0 9 16,3 0 5-16,-3 0-1 0,3 0-4 0,-1 0 6 16,-2 0-18-16,3 0-5 0,1 0 19 0,-3 0-2 15,3 0-1-15,0 0-1 0,-2 0 6 0,3 0-17 16,-4 0 16-16,1 0-10 0,0 0 8 0,1 0 9 16,0 0-14-16,1 0 12 0,-2 0-14 0,2 0-4 15,-1 0-4-15,0 0 9 0,-1 0-3 0,1 0 8 16,1 0 10-16,-1-6-5 0,0 1 5 0,0 1-6 15,1-1-1-15,0-1-1 0,0 0-23 16,-2-1 5-16,0 2 20 0,4-2-16 0,-4 1 16 0,3 0 8 16,-3 0-26-16,1-1 26 0,-1 0-16 15,-1 0-6-15,2 0 24 0,-2 1-24 0,-1-2 27 16,1 0-17-16,0 0-11 0,-4-1-1 0,2-1-6 16,2 0 16-16,-3-2-2 0,0 0 12 0,-1-2 0 15,2-1-16-15,-1-1 2 0,1-2-2 0,-2-1-7 16,3-1 13-16,-3 1-8 0,-2-3-4 0,2 0 7 15,1-1-1-15,-2 1 6 0,-3-3 11 0,1 1-9 16,-1-1 8-16,0-1-6 0,0 0-4 0,-2 0 3 16,-2-1-3-16,2 0 4 0,-2-1-17 0,0-1 11 15,0 1-2-15,0-1-1 0,0 0-1 0,0-2 8 16,0-2 4-16,0 0-10 0,-4-1 17 16,-1-2-15-16,2 0-4 0,1-3 22 0,-1 1-10 15,1-1-16-15,0 3-3 0,1 0 5 0,-1 1 2 16,1 3 12-16,-1-1 7 0,2 4-13 0,0-1 4 15,0 2 4-15,0 1-14 0,0-2-11 0,0 3 5 16,0 0 4-16,0 1 14 0,0-1 0 0,0 2-4 16,0-1 9-16,5-1-16 0,-5 3 3 0,1-3 2 15,3 0-12-15,-3-1 18 0,3-1 2 0,-3-2 1 16,1 1 3-16,1-3-4 0,-1 3-18 0,0-1-19 16,1 0 14-16,-1 1 21 0,1-2 11 15,0 3 2-15,-1 1-11 0,1-1-18 0,1-1 4 0,-3 2-3 16,2 0-3-16,1-3 7 0,-2 0 6 15,0 1 9-15,-1-2-1 0,1 0 3 0,-2-2-12 16,3 1-10-16,-3 1 6 0,0-1-20 0,0 2 18 16,0 1 10-16,0 0-6 0,0 2 10 0,-6 1-6 15,2 1-6-15,-1-1-9 0,2 3 5 0,-2 0 4 16,1 2 10-16,-2-1-1 0,3 1-7 0,-1 0-1 16,-1 2 6-16,2-1-6 0,-2 0 5 0,1-1-10 15,0 0 0-15,0 0 5 0,1 0-13 0,-4-1 11 16,5 0-5-16,-3-1 5 0,2 1 28 0,-2 1-35 15,0-1-16-15,2 3 36 0,2-1-8 0,-4 2 3 16,2 0 14-16,0 2-7 0,1-1-10 0,-1 0 11 16,1 2 2-16,1 0-28 0,-1-2-10 15,1 0 29-15,1 0-4 0,-2 0 9 0,0 0 6 16,2-2-32-16,-1 0 4 0,1-1 9 0,-2 0 6 16,2 1 6-16,0-2 17 0,0 2-40 0,-2 0 9 15,2 1 15-15,0 1-11 0,-1 2 25 0,-2-1 0 16,2 1-27-16,-1 0 10 0,0-1 9 0,-1 1-21 15,2 0 23-15,-3-2-9 0,1 0-8 0,2 2-21 16,-3 0 23-16,1-1-7 0,1 1 5 0,-3-2 15 16,1 2-36-16,1-2 23 0,2 2-36 0,-6 0 34 15,6-2-6-15,-3 1-15 0,1 1 25 0,-3 0-17 16,2 1 26-16,0 1-9 0,1 0 20 16,-2 1-15-16,3 1 16 0,-1-2 10 0,0 2-31 15,1 0 40-15,-1 0-25 0,-1 0-17 0,1-1 14 16,1 0-30-16,-1 1-15 0,-2-2 16 0,2 2 30 15,0-1-15-15,-2-1 16 0,-1 2 9 0,1-1-24 16,2 0-3-16,-2 1 6 0,3 0-19 0,-2 1 5 16,0-1 18-16,1 2-14 0,-3-1 8 0,6 2-10 15,-5-1 10-15,2 0-4 0,0 0-12 0,1 1 14 16,-1-2 0-16,2 1 2 0,-3 0 19 0,1 0-25 16,2-2-8-16,-4 2 14 0,2-1-17 0,0 1 3 15,0 0 8-15,-1 0 1 0,1-2 8 0,0 1-1 16,-2-1-8-16,2 2 6 0,-1-1-10 0,0-1 12 15,0 1-14-15,0-1 2 0,0 1 2 16,0-2-1-16,-1 2 10 0,1-3-1 0,-2 0 0 16,3-1 0-16,-4 2 0 0,2-3-20 0,0 1 24 15,-2-1 2-15,2 1-4 0,0 0 15 0,2 0-19 16,-2 1-8-16,0-1 14 0,2 0-14 0,2 1 4 16,-3 0 0-16,-2 1-18 0,3 0 24 0,0 0-2 15,1 1-9-15,-2-2 3 0,4 3-8 0,-4-1 18 16,1 0-8-16,2 0 20 0,-2 1-13 0,0-1-18 15,1 0 11-15,0 1-4 0,2-1 8 0,-3 1-2 16,0-2 19-16,1 2-9 0,-1-2-8 16,2 1-16-16,-3 0-9 0,1-1 10 0,-3 1 11 15,3-1 33-15,0 1-18 0,0 1-9 0,-4 2-14 16,4 1-17-16,1 2 25 0,-3-2 4 0,0 2 4 16,1 1 10-16,0 2-16 0,0-2 3 0,0 0-6 15,-5-1 3-15,3 2 1 0,-1-1-4 0,-2 0 4 16,1 1-4-16,-1 0 5 0,0-1-6 0,-1 0 8 15,-1 0 5-15,-3 2-11 0,-3 0 16 0,-1 0-10 16,-6 0-22-16,1 2-18 0,-3 0-12 0,-3 0-23 16,-5 0-7-16,-1 6-66 0,1 0-75 0,0-1-7 15,1 0-11-15</inkml:trace>
  <inkml:trace contextRef="#ctx0" brushRef="#br0" timeOffset="5191.78">12531 10054 274 0,'-9'4'45'0,"1"1"6"16,0-3 3-16,-1 4 1 0,1-2-40 0,0 1 2 15,-1 0 10-15,1 0 22 0,2-1 12 0,-1 1 3 16,1 0-14-16,1 0-17 0,2 0-3 0,-3-1-3 15,3 1 1-15,-4 0 4 0,4-1-8 0,-5 2 27 16,4-1 7-16,-3 1 5 0,1 1-16 0,1 0-30 16,-3 2-8-16,4-1-11 0,-5 1 12 0,3 0-4 15,1 0 3-15,-4 1 15 0,3-1 12 16,-1 2-16-16,2-1 7 0,-2 2-39 0,1 0-5 16,-1-1 17-16,2 1 2 0,0 1 23 0,-2 2 6 15,0-1 5-15,1 1-25 0,1 2 9 0,0 0-5 16,1 0-1-16,-1 2 4 0,0 0 0 0,2 1 1 15,0-1-13-15,1 1 12 0,1-1 4 0,-1 1-28 16,2 0 18-16,0-2-6 0,0 0 0 0,-1 0 6 16,1 2 2-16,0-4-10 0,0 0-8 0,0-1 10 15,0 0-12-15,6 1 6 0,0-1-10 0,-1 2 10 16,4-1 4-16,-1 2-4 0,0 2 8 0,3-1-8 16,0 2-4-16,1 1 4 0,3-1-6 0,0 0 2 15,0 1 16-15,1-1 6 0,3 1-14 16,1-1 4-16,0 1-8 0,2-2-16 0,-2 0 18 15,1 0-12-15,3 1 6 0,-1-2 14 0,-2-1-6 16,4 2 6-16,-1-2-8 0,3-1 0 0,1 0-2 16,2-2-6-16,2 0 6 0,1-4 0 0,4 0 4 15,-1-1 12-15,6-3-8 0,-2-3 0 0,1 0-8 16,0-4-8-16,2 0 4 0,-1 0-2 0,-4 0 10 16,2-7 4-16,-2 0-8 0,0 0 0 0,-3-1 4 15,-1-1-2-15,-2 1 0 0,-2 0 0 0,-2-1-2 16,-2 0 0-16,-2-1 4 0,-1 1-4 0,-2-2-4 15,-3 2 2-15,0-4 4 0,-2 2 6 0,3-4 1 16,-3 0-5-16,1-3 4 0,1-2-8 0,-4 1 4 16,3-3-6-16,-1 0-10 0,0-1 12 15,-2 0 2-15,2-1-2 0,-2 0 10 0,-1 1-16 16,1 0-2-16,-3 1 18 0,2 1-20 0,-2 0 22 16,-3 2 4-16,4 1-26 0,-4 0 22 0,2 2-12 15,-1-1-12-15,-1 1 14 0,0 1-8 0,1-2 10 16,-4-1 0-16,2 1-4 0,-6-4 2 0,1 0-16 15,-2-2 3-15,0 0 13 0,0-2-20 0,-7-2 20 16,0 0 6-16,-3-1-10 0,2-1 17 0,-4-1-11 16,-1 3-10-16,0-1 12 0,-2 2 12 15,0 2 8-15,0 1 7 0,-2 3-11 0,0 2 1 16,-1 1-13-16,-2 1-10 0,2 2 4 0,-2 1-14 0,0 1 18 16,-4-1 0-16,2 3-8 0,-2 0 8 15,-3 0-16-15,0 1 12 0,-1-1 6 0,0 1-8 16,-1 3-2-16,-1-2 2 0,0 2 5 0,0 1-5 15,0 1 6-15,0-1 0 0,-2 3-22 0,2-1 6 16,-1 2-5-16,-2 1 15 0,1 0 4 0,0 0-38 16,1 0-39-16,1 0-96 0,-4 0-34 0,-1 5-30 15,4-2-26-15,1 0-16 0,1-2 17 0</inkml:trace>
  <inkml:trace contextRef="#ctx0" brushRef="#br0" timeOffset="6331.14">12265 11418 225 0,'-5'-3'-4'0,"0"-1"-6"0,-1 1 15 15,3 0 21-15,3 2 42 0,0-2 7 0,0 0-23 16,6 1 6-16,2-1-49 0,5 2-9 0,-1-2 22 16,7-1-30-16,2 2 12 0,0-1-16 0,4 1 5 15,0 1 3-15,0 1-10 0,4 0 39 0,-7 0-38 16,3 7 1-16,-3-2 10 0,0 3-12 16,-6 0 20-16,0 2 40 0,-6 1 2 0,-4 0 26 15,-3 2-8-15,-3 1-40 0,0 1 16 0,-9 0-13 16,-4 2 8-16,0 0 4 0,0-2-4 0,-4 1 12 15,4 0-4-15,-1-4-4 0,2 1-14 0,-1-3-24 16,5-1-10-16,2 1 5 0,3-5 11 0,3 1-9 16,0-2 11-16,4 2-11 0,4-2 4 0,3 0 10 15,2 3-12-15,4-1 5 0,3 1-18 0,-2 0 9 16,2 1 9-16,0 3-7 0,0-3 14 0,-2 3-20 16,-2-1 2-16,-5 2-1 0,0 0 1 0,-5-1 25 15,-3 1 44-15,0-1 10 0,-3 0 31 0,0 0-16 16,-8 1-37-16,-1 2 19 0,-4-2-28 15,2 1 17-15,-3-2 8 0,-4 0-22 0,0 0-10 16,-3-1-12-16,-1-3-12 0,-2 1-5 0,1-1 2 16,-1-3-16-16,2 2 4 0,-4-4 0 0,4 3-19 15,0-5-34-15,3 0-41 0,4 0-81 0,0 0-48 16,3-6-76-16,4 0-41 0,3-2 48 0</inkml:trace>
  <inkml:trace contextRef="#ctx0" brushRef="#br0" timeOffset="7260.61">12850 11608 533 0,'0'0'-9'0,"0"-6"-7"0,0 1 27 15,0 1 34-15,0-3 34 0,4 1 6 0,1 1-5 16,3-2-47-16,2 3-24 0,2-1 2 0,0 0-22 16,0-1 18-16,1 1-1 0,2 1-9 0,-2 2 12 15,3-1-15-15,0 1 4 0,-2 0 12 0,3 1-10 16,-6 0 3-16,4 1-4 0,-6 0-3 16,1 0 0-16,-3 0 6 0,-2 0 0 0,-2 0 13 15,-1 0-4-15,1 0-3 0,-3 0 14 0,0 0 6 16,0 0 4-16,0 0 3 0,0 0-1 0,0 0-13 15,0 0 7-15,0 0-1 0,0 0-10 0,-3 0-17 16,-2 0 7-16,5 0-16 0,-1 0-1 0,1 0 24 16,-2 0-28-16,0 0 24 0,1 0-1 0,-1 0-7 15,1 0 4-15,-2 0-12 0,0 0-1 0,-1 5-3 16,1-5 3-16,3 4-1 0,-3-2-9 0,0 1-17 16,1-2-34-16,-1 2-16 0,0-1-16 0,1 1-18 15,2-3 9-15,0 3-17 0,0-3 15 0,0 0 35 16,0 0-7-16,7 0 44 0,-4-6-6 15,-3 2 8-15,0 2 43 0,0-1-4 0,0 1 3 16,0 2-10-16,0 0-5 0,0 0 18 0,0 0 32 16,0 0 0-16,0 0 1 0,-3 0-22 0,-1 0-3 15,1 0 11-15,3 5 22 0,-4-1 8 0,0-2-18 16,1 1-9-16,2-3-9 0,-2 3 22 0,-4-1 26 16,6 1-8-16,-3-2-3 0,-1 0-14 0,0 0-2 15,1 2 13-15,0-2-5 0,0 0 11 0,0 0-12 16,-1-1 0-16,-3 0-15 0,6 0-8 0,-4 0 7 15,3 0-24-15,-2 0 8 0,2 0-26 0,-2 0 1 16,3 0 4-16,-1 0 4 0,-1 0 4 16,2 0-12-16,-1 0 14 0,2 0-11 0,-3-3 14 15,3 3-7-15,-1 0-6 0,2 0 0 0,-2 0-2 16,-1 0-1-16,0 0 1 0,1 6 2 0,-1 0 0 16,-3 0 8-16,3-1-4 0,-2 2-2 0,2-2 4 15,1 2 2-15,-1-2-9 0,3-3 1 0,0 1 6 16,0-1-12-16,0 0 14 0,0-1-4 0,5-1-25 15,3 0 18-15,0 0-1 0,0-5 8 0,0-2 17 16,1 2-15-16,2 0 7 0,-1 1-16 0,-1-1 5 16,2 1-11-16,-3 0 11 0,-1 3 8 0,-1-2 7 15,-3 1 12-15,1 1-25 0,-2 0 5 0,-2-3-29 16,0 4 14-16,0-3 23 0,0 1-20 16,0 0 28-16,-3-1-34 0,-3 1-16 0,4-1 20 15,-1 1-10-15,2-1 39 0,-3 0-1 0,0 3-15 16,0-1-10-16,-1 1-3 0,1 0 5 0,-2 0-3 15,-1 0 16-15,1 7-14 0,-1 0 1 0,-2 0 17 16,1 2-9-16,3-1-12 0,-1 0-5 0,4 1 11 16,1-2-19-16,1-2 36 0,0 0 4 0,0-1-11 15,8-1 18-15,-2-3-30 0,-1 0 10 0,2 0 0 16,-2 0-12-16,0-5 8 0,-2 1-13 0,1-3 3 16,-1 1 20-16,0-1-16 0,-3 2 19 0,2-2-13 15,-2 1-12-15,0 0 10 0,0 0-30 0,0 1-15 16,0 1-48-16,0 0-41 0,0-2-73 0,0 0-21 15</inkml:trace>
  <inkml:trace contextRef="#ctx0" brushRef="#br0" timeOffset="7831.09">13555 11235 301 0,'0'-3'35'0,"-5"-1"21"16,2 1-14-16,-2 3 27 0,2-3-33 0,-2 3 10 15,2 0 26-15,-4 0-32 0,2 0 9 0,2 0-24 16,-4 7 10-16,2-1 4 0,-3 1-2 16,-1-1-2-16,1 2-9 0,0 3 21 0,-4 1-2 15,4 1 2-15,-4 2-9 0,0 0 3 0,2 2-22 16,-3 2-19-16,1 0 8 0,3 1-22 0,-4 1 20 15,4 1 9-15,-1 0-17 0,3 2 4 0,2 0 0 16,-2 1 7-16,6 0-3 0,1 0-2 0,0 0 15 16,0-1-15-16,0-1 18 0,8-2-7 0,-1-1-17 15,4-2 16-15,-3-2-1 0,5-5 5 0,1-1-3 16,0-1 1-16,2-7-20 0,1 1 6 0,1-3-8 16,1 0-15-16,1-8 36 0,0-4-13 0,0 1 4 15,-1-4 15-15,2 0-35 0,-1 1 12 0,-4-6 1 16,0 3-13-16,-2-1 8 0,-2 0 6 15,-4 1-6-15,-1-2 48 0,-4 3 33 0,-3 0-12 16,0 2 10-16,0 2-53 0,0 0-22 0,-10 3 2 16,-1 1 2-16,-1 1-10 0,-3 2 6 0,-2 1 6 15,1 3-6-15,-3-2-65 0,1 3-31 0,-2 0-74 16,-2 0-73-16,0 9 19 0,1-1-74 0</inkml:trace>
  <inkml:trace contextRef="#ctx0" brushRef="#br0" timeOffset="8084.09">12724 12005 662 0,'-18'0'16'0,"1"0"-12"0,5 0 23 15,1 0 17-15,5 0-9 0,3-4 15 0,3-1-28 16,0 1-15-16,9 1 2 0,2-2-3 0,8 0 7 16,2 1-9-16,9-3-14 0,7 0 5 0,7 1 7 15,8-2-10-15,3 1-32 0,7 0-53 0,0-1-16 16,5-1-39-16,-2-2 0 0,-2 1 22 16</inkml:trace>
  <inkml:trace contextRef="#ctx0" brushRef="#br0" timeOffset="8236.56">13003 12047 483 0,'-39'21'-2'0,"7"-3"1"0,10-3-10 16,6-6 11-16,16-2-2 0,0-3 2 16,0-4 13-16,16 0-4 0,1 0-8 0,10-9 1 0,5 0-58 15,4-3-28-15,7 1-35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5" units="1/in"/>
          <inkml:channelProperty channel="T" name="resolution" value="1" units="1/dev"/>
        </inkml:channelProperties>
      </inkml:inkSource>
      <inkml:timestamp xml:id="ts0" timeString="2020-10-19T06:49:03.290"/>
    </inkml:context>
    <inkml:brush xml:id="br0">
      <inkml:brushProperty name="width" value="0.05292" units="cm"/>
      <inkml:brushProperty name="height" value="0.05292" units="cm"/>
      <inkml:brushProperty name="color" value="#FF0000"/>
    </inkml:brush>
  </inkml:definitions>
  <inkml:trace contextRef="#ctx0" brushRef="#br0">3417 10185 211 0,'14'0'7'0,"-1"-8"0"15,2 0-4-15,0-3 2 0,4-1-5 0,-2-3 4 16,2-2 3-16,0-1 26 0,-1-3-24 16,0 0 6-16,-3 2-8 0,2-1-4 0,-4-1 30 0,-3 3-12 15,0 2 20-15,-2 0-13 0,-3 2-7 0,-2 1-2 16,3 0-15-16,-4 2-20 0,-1 0 11 15,1 0 3-15,-2-2 11 0,0 1 14 0,0-1-25 16,0 1 7-16,0-3-3 0,0 2-4 0,-9 0 2 16,4 1-3-16,0 0-1 0,-1 2 4 0,-1 3-2 15,-2 0-3-15,0 5 5 0,-3 2-16 0,-3 0 30 16,0 9-10-16,-2 1-7 0,-2 5 11 0,-3 0-16 16,0 3-1-16,-2 3 5 0,0 1-7 0,1-1 8 15,-1 0 1-15,0 0-5 0,3 1 9 0,3-1-9 16,1-3 12-16,2 0-12 0,4-1 0 0,0-3-4 15,3-1 4-15,3 0 18 0,0-2-15 0,4-1 17 16,-1-2-31-16,2-1 15 0,0-1 6 16,0-1-19-16,0 0 30 0,7 0-5 0,-4-2-9 15,0 0 19-15,0 0-19 0,-1-1-21 0,3 1-22 16,-3-1-13-16,2 0-28 0,2-2-11 0</inkml:trace>
  <inkml:trace contextRef="#ctx0" brushRef="#br0" timeOffset="4557.74">8227 11941 225 0,'-2'-2'13'16,"-1"-2"15"-16,1 0 19 0,1 2 9 0,-1-1-4 15,1 2-16-15,1-2-12 0,0 2-9 0,0-1-19 16,0 2-1-16,0 0-8 0,0 0 1 0,0 0 19 16,0 0 3-16,4 0-6 0,-4 0-9 0,2 0-4 15,-2 0 11-15,3 0-2 0,2 0 14 0,-4 7-9 16,4 2-9-16,-2 3 18 0,0 2-5 0,2 4-5 15,-2 3 7-15,1 4-6 0,-1 3 6 0,0-1-4 16,0 4-2-16,0 2-1 0,0 1-13 0,0 0 16 16,-1-2 6-16,1 1-1 0,1-1 3 0,-1 1-3 15,-2 0-10-15,-1-4 4 0,2 0 10 16,0-2 0-16,-2-1-4 0,0 0-4 0,0-3-7 0,0-1 8 16,0-4-1-16,0 1 1 0,-5-5 9 15,2-1-7-15,3-5 31 0,0 0 23 0,-4-2 9 16,1-4 12-16,1-2-26 0,1 0-34 0,-1 0-18 15,-1-7-14-15,0 1-2 0,-3-4 12 0,1-2 9 16,-1-2-16-16,-1-2 10 0,-1-3-15 0,-1-1 3 16,1-4 10-16,0-2-12 0,0-1 7 0,-1-3-4 15,1-2-4-15,0-2 12 0,-1-1 9 0,2 1-1 16,-1-4-8-16,3 1-1 0,0-1-3 0,4 1-15 16,-2-1 19-16,3 2-11 0,0 1-7 0,0 4 16 15,11 2 4-15,-3 3-14 0,3 1 6 16,2 3-3-16,1 1-18 0,2 4 14 0,1 2 7 15,0-2-8-15,4 2 4 0,0 1-3 0,-1 4 7 16,2 1 0-16,-1 0 4 0,1 4 7 0,-2-1-16 16,-2 4 5-16,-1 2-4 0,-6 0-5 0,2 0 6 15,-5 0 3-15,-2 5 6 0,-4 2-2 0,0-1-6 16,-2 3 13-16,0 1 2 0,0 3 10 0,0 2-2 16,0-1-15-16,-7 2-16 0,-1 2 7 0,-2 2 14 15,-2 4-14-15,-1-1 8 0,-2 2-12 0,-2 0-8 16,0 3 23-16,0-1-8 0,0 0 3 0,0-1 5 15,5-2-13-15,-1-2 14 0,3-2 3 0,-2-3-14 16,4-1 2-16,3-3-2 0,-1-1 8 16,5-1-13-16,1 0 18 0,0-2-5 0,0 1-17 15,5-1 35-15,1 1-18 0,0 1 0 0,5-2 0 16,-1 0-1-16,2 2-16 0,1-2 23 0,4 1 20 16,-1-1-38-16,3-2 29 0,1 0-23 0,-2-2-13 15,1-2 15-15,-1-1-8 0,-1-2-14 0,-1 0-23 16,1 0-44-16,-2-5-50 0,0 0-38 0,1-2-42 15,-2 2 45-15</inkml:trace>
  <inkml:trace contextRef="#ctx0" brushRef="#br0" timeOffset="4950">8702 11499 198 0,'2'13'8'0,"-2"2"-10"0,0 1 9 0,0 2 5 15,-8 1 2-15,-1 1 33 0,-1 1 7 0,-1 0 0 16,-3-1-7-16,3 0-26 0,0-2-10 0,-2-3-3 16,5-2-6-16,0-3 0 0,2-1 14 0,1-2-11 15,5-3 19-15,0-2-1 0,0 0-12 0,0-2 15 16,7 0-20-16,2 0 21 0,-1-5-27 0,2-2-4 15,5 2-5-15,-2-3-34 0,3 1-40 0,-2-2-54 16,3 0-4-16</inkml:trace>
  <inkml:trace contextRef="#ctx0" brushRef="#br0" timeOffset="5292.99">8794 11907 198 0,'0'0'12'0,"0"0"-7"0,3 0-3 15,2 0-6-15,-2 0-6 0,1 0 6 0,2 0 1 16,-2 0 8-16,6 0-5 0,-2 0 7 0,6 0 0 16,1 0-4-16,2-5 2 0,0 1-8 0,2 2 0 15,3-1 1-15,-1 1-2 0,1 1-13 16,-2-1-27-16,2 2-9 0</inkml:trace>
  <inkml:trace contextRef="#ctx0" brushRef="#br0" timeOffset="5544.88">8894 12217 184 0,'-13'8'1'0,"1"-3"17"0,0 0 42 16,8-1 14-16,0-2 24 0,1-2 19 0,3 0-46 15,0 0 1-15,0 0-23 0,10-4-20 0,1 0 8 16,3-3-22-16,1 0-13 0,3-2-12 0,6-1 12 16,-2 1 11-16,5-2 0 0,-2 0 3 0,2 1-21 15,0 0-1-15,1 0-9 0,-3 0-84 0,0 1-39 16,0 0-61-16,-1 1 4 0</inkml:trace>
  <inkml:trace contextRef="#ctx0" brushRef="#br0" timeOffset="10544.63">9529 12705 184 0,'-3'3'3'0,"0"-1"-8"0,-3 0 12 0,3 1 3 16,0 0 14-16,-1-2-2 0,0 1 18 0,2 0 7 15,-1 0-12-15,-1 1 26 0,0 1-40 0,3-2-6 16,-3 3-6-16,1 2-9 0,0 1 16 0,1-1-1 16,-1 3 6-16,3 1-1 0,-2 2 7 0,1 0 5 15,1 1-1-15,0 1-6 0,0 1-16 0,0 0 2 16,0-1 4-16,5 2-8 0,1 0 0 0,0 0 6 16,0 0-11-16,3-2-2 0,-1 1 20 0,1-2-16 15,4-1 14-15,-4-2 21 0,4 0-12 16,-1-3 3-16,1-1 1 0,1 0-9 0,1-5 10 15,0 1 1-15,1-3-6 0,1 0 28 0,5-5-25 16,-4-3-15-16,4-1 15 0,-1 0-32 0,-1-1 16 16,-1-3 14-16,2 1-24 0,-4-2-4 0,-3-1 6 15,-1 1-14-15,-2 0 2 0,0 0 22 0,-3-2-12 16,0 1 5-16,-1-1 3 0,0-1 0 0,0 2-4 16,-3 1 5-16,4-3-5 0,-3 0-16 0,-1 0 18 15,0 0-8-15,-1 2 11 0,-3-1 1 0,0 1-14 16,0 1 15-16,0-1-15 0,-7 3-2 0,2 0 14 15,-2 3-10-15,2 1 12 0,-1 0-7 16,1 4-15-16,-2 0 10 0,3 2 0 0,0 1-6 0,-1 0 6 16,-2 1-10-16,1 0 6 0,-3 0 10 15,-1 0-8-15,0 5 2 0,-3 1 0 0,-2-1 8 16,1 1-6-16,0 0-14 0,-2 0-4 0,0 2 10 16,0 0 1-16,2-3-26 0,-2 2 6 0,4 2-50 15,-5-4-37-15,7-1 12 0,0 1-61 0,1-2 13 16,3 0-18-16,1 0-31 0</inkml:trace>
  <inkml:trace contextRef="#ctx0" brushRef="#br0" timeOffset="11032.99">10140 12835 205 0,'1'4'-17'0,"1"0"20"0,-1 0 4 15,-1 1 6-15,2 0 34 0,-2-2-23 0,0 0-4 16,0 2 8-16,0-3 13 0,0 0-3 0,0-1 3 16,0 1-20-16,0-2-12 0,0 0-2 0,0 0 10 15,0 0 13-15,0 0 15 0,0-4 8 0,0-1 1 16,0-1-1-16,0-1-39 0,0 0 19 0,0-3 4 15,0 0 4-15,0 0 24 0,0-1 10 0,5 1-15 16,-5 0-1-16,0 1-4 0,0-1 5 16,0 2-6-16,0 1 10 0,0 2-18 0,0 1-32 15,0 1 6-15,0 1-26 0,0 2 10 0,0-3-10 16,0 3-2-16,-5 0 4 0,2 0-11 0,0 0-17 16,-2 0-24-16,-1 0-27 0,1 0-42 0,0 0-38 15,-1 5-19-15,2 1-28 0,3-1-9 0</inkml:trace>
  <inkml:trace contextRef="#ctx0" brushRef="#br0" timeOffset="11591.99">10502 12616 211 0,'3'0'5'0,"0"0"2"15,-3 0 17-15,0 5 9 0,0-3 9 0,0 2 7 16,0-2-9-16,-6 2-5 0,0 0-15 0,1 3 1 16,-2-1-4-16,2 1 3 0,-4 0 23 0,3 4-9 15,0-1 0-15,-3 1 0 0,1 1-23 0,3 0 2 16,-2 1 5-16,2 0-16 0,2 0 2 0,0 1 8 16,1-1-21-16,2 1 18 0,0-2 1 0,0 0-19 15,5-2 23-15,1-1-17 0,-1 0 3 0,3-3 0 16,1 1-6-16,0-2 17 0,0-2-13 0,-1-1 6 15,5-2-3-15,-2 0-4 0,1 0 3 0,-1-5 5 16,2-3-1-16,1 1 3 0,1-1 6 0,0-2-24 16,0-1 6-16,-1-1-3 0,0-2 5 15,2-3 14-15,-2 2-10 0,-2-2 18 0,1 0-18 16,-3-1 20-16,2 0 1 0,-7 0-13 0,3 0 15 16,-5 2-7-16,2-1 7 0,-5 2 0 0,0 0 2 15,0 0-13-15,0 2-13 0,-6 0 5 0,-1 3-3 16,-1 1 15-16,-1 1-5 0,1 3-18 0,-1 0 4 15,0 1 0-15,-3 1-1 0,1 3 8 0,-1-2-12 16,0 2-60-16,1 0-10 0,0 0-53 0,3 7-26 16,0-1 2-16,0-1-11 0</inkml:trace>
  <inkml:trace contextRef="#ctx0" brushRef="#br0" timeOffset="12103.99">10941 12471 191 0,'0'-3'19'0,"0"1"5"0,0 2 15 0,0 0 6 15,0 0-10-15,0 0 5 0,-7 7-24 0,0-1 2 16,2 1-6-16,1 2 2 0,-4 0-5 0,1 1-4 16,1 2 1-16,1 2-5 0,-1-1 12 0,1 1-15 15,-1 2 0-15,3 0 0 0,3-1 2 0,0 0 4 16,0 0-2-16,0-1 3 0,6-1-3 0,0-1 7 15,-1-2-9-15,3-1 3 0,-2-3 6 0,4 1 11 16,-2-2 23-16,1-3-13 0,1 1 6 16,-1-3-11-16,2 0-19 0,3 0-1 0,-2-6 2 15,-1-2 4-15,4 0-7 0,-2 1 9 0,1-5-1 16,1 0-3-16,-3-1 17 0,-1-1-15 0,0-2-3 16,0 1 16-16,-3-2 3 0,-1 0 3 0,-1-1 1 15,-6 2-1-15,5-4-10 0,-5 3-14 0,0-1 5 16,0 0-5-16,-13 0 3 0,4 2 21 0,1-1-21 15,-6 2-3-15,-1 1-4 0,1 2-14 0,-2 3 12 16,1 1-11-16,2 2-6 0,-3 2-3 0,5 2-30 16,0 2-19-16,0 0-45 0,3 6-37 0,1 0-5 15,3 2-21-15</inkml:trace>
  <inkml:trace contextRef="#ctx0" brushRef="#br0" timeOffset="12488.99">11254 12236 413 0,'0'-2'17'0,"0"-1"-6"16,0 2 10-16,0 1 0 0,5 0-2 0,-2 0-13 16,-3 0-8-16,2 0 6 0,1 0 1 0,0 6 49 15,1-1-3-15,-3 4-10 0,-1-1-1 0,4 5-30 16,-2 1 18-16,0 5 1 0,-1-1-15 0,1 3 16 16,0 3-6-16,-2 0 0 0,0 1-8 0,1 1-5 15,-1 0-9-15,3 1 8 0,-1-1-12 0,1-1 6 16,2-1-1-16,-2-2 1 0,5 0 13 15,-3-3-25-15,-1 1 13 0,0-3-1 0,-1-3 5 0,0-1 16 16,-3-2-20-16,2-1-5 0,-2-3 17 16,3-3-20-16,-3 0 6 0,0-3-14 0,0-1-46 15,0 0-35-15,0 0-41 0,0 0-40 0,0 0-27 16</inkml:trace>
  <inkml:trace contextRef="#ctx0" brushRef="#br0" timeOffset="13020.58">9637 13330 178 0,'7'0'5'0,"0"0"1"15,1-5 5-15,3 2-6 0,3-1 14 0,4-3 19 16,4-1 15-16,3-2 3 0,7-3-20 0,4-2-7 15,7-3-20-15,11-3 3 0,4-1 9 0,9-3-23 16,7 0-1-16,5 0 4 0,8-4-8 0,1 2-3 16,4 1-1-16,-2 0 10 0,-3 1 6 0,-3-1 7 15,-3 1-3-15,-7 2-20 0,-3 2 11 0,-8 2 11 16,-8 2 10-16,-7 3 2 0,-5 0 18 0,-9 3 20 16,-5 1 1-16,-8 2 19 0,-6 0-11 0,-5 2-20 15,-4-1 9-15,-2 2 7 0,-4 0-26 0,0 0 1 16,0 1 3-16,0-2-31 0,0 2 8 0,-7 0 0 15,2 1-30-15,2 1 15 0,-2-1-18 0,2 2-1 16,1 0 7-16,2-1-6 0,0 1 30 16,0 1-11-16,0 0 16 0,0 0-13 0,0-2-39 15,0 2 21-15,0 0 1 0,0 0 5 0,0 0 7 16,0 0-52-16,0 0-32 0,4 0-38 0,-1 0-14 16,-3 0-7-16,3 6-5 0,-3-6 9 0,0 4-14 15</inkml:trace>
  <inkml:trace contextRef="#ctx0" brushRef="#br0" timeOffset="13584.34">9974 13173 219 0,'0'-4'13'0,"0"-5"8"0,0 3 42 0,0 2-3 15,0 0 0-15,0 1 0 0,0 3-52 0,0 0-6 16,0 0-3-16,0 0-12 0,0 0 15 0,5 8 8 15,7-1-6-15,1 1 10 0,4 1 8 0,4 3 1 16,4 2-3-16,5 3 1 0,6 0-19 16,2 2 12-16,3 2 2 0,2 0-21 0,5-2 21 15,-4 0-16-15,5 1-2 0,-4-1 6 0,3-1 1 16,-2-1 8-16,-2-3-4 0,-2-1 0 0,-3-1-7 16,-3-2-9-16,-1-3 12 0,-5-1 8 0,-2-3-15 15,-3-1 8-15,-7-2-1 0,-2 0 10 0,-3 0 16 16,-5-5-7-16,-3-1-11 0,0 0 5 0,-5-1-24 15,0-1 17-15,0-2-11 0,0 1-9 0,-7-3 6 16,2 2-81-16,0-2-20 0,-3 0-76 0,-1 0-14 16</inkml:trace>
  <inkml:trace contextRef="#ctx0" brushRef="#br0" timeOffset="13916.18">10720 12911 205 0,'-8'-3'25'0,"0"1"34"0,5-3 16 0,-2 5 43 15,2 0 6-15,-3 0-10 0,3 0-5 0,-2 0-38 16,2 0-9-16,-4 0-23 0,2-4 16 0,-1 4-4 16,-3 0-28-16,1 0 30 0,-2 7-22 0,1 1-9 15,-2 5 41-15,-1 0-14 0,0 4-4 16,1 4 24-16,-3 0-30 0,1 2-11 0,-1 1 12 0,1 3-30 15,-1 2 2-15,-2 4-2 0,-1 2-12 16,1 1 14-16,-3 5-12 0,0 3 0 0,0 4-16 16,-1-2 14-16,1 1 0 0,0-2 2 0,1 1 20 15,1-8-26-15,4 0 10 0,-1-6 0 0,6-4 0 16,0-6-14-16,2-5 8 0,4-4-6 0,-1-3-8 16,3-4 22-16,0-2-10 0,0-4-56 0,0 0-47 15,0 0-29-15,-1-5-69 0,1-2-16 0,0 2-21 16,0-3-14-16</inkml:trace>
  <inkml:trace contextRef="#ctx0" brushRef="#br0" timeOffset="24730.29">13724 6560 109 0,'-13'0'15'0,"-1"0"-2"15,3 0-1-15,-3 3 6 0,1-3-20 0,1 0 14 16,-1 2-22-16,2-2 4 0,-2 0 8 0,1 2 10 15,-1-2 7-15,0 1-21 0,2 0 6 0,0 0-14 16,0 0 10-16,3 2-16 0,-3-3 8 16,2 1 1-16,-1 2 7 0,3-1 7 0,-1 0 1 15,1 1-10-15,1-2-5 0,-1 1 11 0,0-1-6 16,3 1-10-16,-2 1 24 0,1-2 4 0,0 1-11 16,2 1 3-16,-3-1-18 0,0 2 17 0,1-1-26 15,-1 1 7-15,1 0-1 0,0 0-10 0,-3 1 32 16,4 0-2-16,-3 1-2 0,2 0 10 0,0 0-8 15,-2-1 0-15,4 2-7 0,0-2-19 0,-4 1 21 16,4 1-6-16,-2 0 16 0,2-1 5 0,-1 2-25 16,1-1 8-16,1 0-28 0,-1 0 30 0,1 0 8 15,-3 1-4-15,3 1 17 0,-1-1-28 16,0 1 3-16,1-1 4 0,-1 0-10 0,-1 2 3 16,1-1 12-16,1 1-12 0,-1-1 20 0,1 0-25 15,1 3 11-15,-1-2-1 0,0 3 7 0,2-1 0 16,0 2-29-16,0 0 17 0,0 0 3 0,0 1 24 15,0 1 0-15,0 0-10 0,0 0-14 0,0 0 1 16,0 3-6-16,0-1 0 0,0-1 14 0,5 1 2 16,-1 1-6-16,-4-3 2 0,0 3-8 0,1 0 3 15,-1 2 5-15,0-1-2 0,0 0-1 0,2 1-9 16,-2 2 7-16,0-1 0 0,0 2-10 0,0 0 10 16,0-1 3-16,0 0 2 0,0 1 19 0,0 0-25 15,0 0-9-15,0-1 20 0,0 0 2 16,0 0 19-16,0-1 16 0,0 1-21 0,0-1-3 15,-3 0 5-15,-1-1-16 0,1 1 11 0,1-1-11 16,1 1-6-16,-2 0 3 0,-1 0 2 0,4 1-10 16,-3-2 2-16,-1 2-6 0,3-1 10 0,-3 0 0 15,2 0-14-15,-1-3 0 0,0 3-9 0,3-2 11 16,-2 1 13-16,1-2 5 0,-2 2-7 0,3-1 0 16,-4-1 8-16,3 1 4 0,-1 0-4 0,1-1-9 15,1-2-15-15,-5 1 10 0,5 0 4 0,-3 0 14 16,1 0-2-16,2-1 0 0,-3 0 5 0,3 1-15 15,-3 0 23-15,3 0-24 0,0 0 1 0,0 0-3 16,0-2-17-16,0 2 19 0,0 1-9 16,0 0 20-16,0 3-10 0,0 0-6 0,0 1-20 15,0 0 15-15,0 4 14 0,0-1-1 0,3 0 17 16,-3 1-20-16,3-1-3 0,2-1 9 0,-5-1 7 16,0 1-14-16,5-2 1 0,-5-1 1 0,1 0 1 15,1-3 6-15,-1 1-10 0,1-1-3 0,0-2-9 16,-1 0 0-16,1 0 14 0,-1 0 6 0,1-2-7 15,-2 0 0-15,2 1 5 0,-1-2-11 0,1 1 6 16,-1 0-6-16,1-1-13 0,-2 0 24 0,0 2-9 16,0-2 17-16,0 1-4 0,0 0-17 0,0-1 4 15,0-1 0-15,0 0 8 0,0-1-12 16,4-1 0-16,-4 0-7 0,0-2 7 0,0 0-1 16,0-1 29-16,0-1-21 0,0-2-21 0,0 2 31 15,0-2-22-15,0-2 18 0,0-1 13 0,0 1-31 16,0-2-4-16,0 0 11 0,0 0 8 0,0-1 20 15,0 0-14-15,0 0-3 0,0 0 1 0,0 0-7 16,0 0 44-16,0 0 5 0,0 0-32 0,0 0 12 16,0 0-41-16,0 0 9 0,0-3 21 0,0 3-18 15,0-3 14-15,0 3-9 0,0-2 3 0,0 2-1 16,5-2-29-16,-5 1 2 0,3 0 2 0,2-2 4 16,-2 1 39-16,4-2-17 0,-2 1-9 0,5-1 2 15,-2-1 2-15,5 0 3 0,1-3-5 16,2 1 0-16,2 0-33 0,-1 0 14 0,2-1 0 15,0 2-4-15,-3 1 27 0,1 0 1 0,-2 0 8 16,-2 2 4-16,0-1-4 0,-1 0-23 0,-2 1 12 16,2 0-1-16,-3-1-1 0,2 1 4 0,-3-1-10 15,0 1-20-15,-1 0 22 0,2 0 0 0,-5 1 1 16,1-2 28-16,-2 2-24 0,-1-1 6 0,1 1 3 16,-3 1 3-16,2-2-8 0,1 1-1 0,-3 1-18 15,1-2-30-15,1 1 29 0,-2 2-6 0,1-3 27 16,-1 1 5-16,4-1-11 0,-4 2-8 0,0-1 0 15,0 1 10-15,0 0-12 0,0-1 29 16,0 2-27-16,0-1 4 0,0 1-4 0,0-1-24 16,0 1-1-16,0 0-12 0,0 0-56 0,0 0-42 15,0 0-50-15,0 0-50 0</inkml:trace>
  <inkml:trace contextRef="#ctx0" brushRef="#br0" timeOffset="25991.46">14398 6502 42 0,'-13'0'-11'16</inkml:trace>
  <inkml:trace contextRef="#ctx0" brushRef="#br0" timeOffset="26020.47">14331 6502 55 0,'-8'5'-12'0,"-3"-1"-2"15</inkml:trace>
  <inkml:trace contextRef="#ctx0" brushRef="#br0" timeOffset="26082.98">14131 6590 48 0,'-12'10'-12'16</inkml:trace>
  <inkml:trace contextRef="#ctx0" brushRef="#br0" timeOffset="26753.85">14072 6649 35 0,'-11'15'-4'0,"0"-1"16"0,-2 0 5 0,2 1-1 16,0-1-5-16,2 1-15 0,-1-1 6 0,2 0-21 16,0-1 18-16,4 0 8 0,-3 0-6 0,2 0 18 15,2 0-4-15,0 1-17 0,0 0-10 0,0 0 7 16,1 0-8-16,1 0 18 0,1 0 5 0,0 1-17 15,0 1 41-15,0 1-30 0,0-3-4 0,0 4 17 16,0-1-31-16,0-3 24 0,6 3-13 16,-2-1-6-16,1-1-1 0,-1 0 17 0,-1-3 3 15,2 0 0-15,-2-1-1 0,0-1-7 0,3-2 18 16,0-1-16-16,-1 0 13 0,2-1-5 0,-1 1-9 16,3-2 23-16,2 2-19 0,1-1-6 0,2-2-1 15,-1 2-12-15,2-1 4 0,1-1-9 0,5 3 15 16,-4-3 16-16,4 1-16 0,-3 0 12 0,3-1-5 15,1-1-5-15,-1 0 5 0,0-1-5 0,1 0 2 16,-1-2 14-16,-3 0 10 0,3 0-9 0,-1 0-16 16,-1 0 8-16,2 0 19 0,-3-4-5 0,-1 0 3 15,-2 2-38-15,0-1 5 0,0 0 28 16,-4 1-10-16,1-1 25 0,-5 2-9 0,1-2-27 16,0 1 35-16,-1-1-21 0,2 1-28 0,-3-2 10 15,2 1-4-15,5-2 11 0,-5 0 13 0,3 1-10 16,1-2-12-16,-1-2 8 0,4 3 1 0,0-2 1 15,0 1 1-15,0 2-10 0,2-1 0 0,-2 0 10 16,1 1-7-16,0-3-6 0,-2 2-10 0,2-3 14 16,-5 2 13-16,3-2-6 0,-1 1 8 0,-1 1-16 15,-4-1-9-15,0 1 24 0,2 0-11 0,-3 0 16 16,0 0-6-16,-1 0-7 0,-1-1 25 0,2 1-27 16,-3-1 18-16,-1-1-15 0,2 2-3 15,-2 0 9-15,0-2-4 0,1 1 17 0,-3 0-2 16,2 0-10-16,0-1-2 0,-2-1-10 0,0 3 6 15,3-4 1-15,-2 3 8 0,0-1-9 0,-1-2-12 16,3 0 23-16,-4 2-28 0,1-2 2 0,1 2 6 16,-1-3-2-16,1 2 14 0,0 0-2 0,-1 0 4 15,-1 0-7-15,2-1-11 0,-2 2 16 0,1-1-5 16,-1 1-6-16,0-2 13 0,0 2-9 0,0 0 0 16,0-1 9-16,-6 1-11 0,0 1 10 0,1-1 4 15,1 0-3-15,-2 2 12 0,-1-2 2 0,0 1-24 16,-3 1-7-16,1 1-6 0,-2-2-3 0,1 1 15 15,-3-1 4-15,1 1 9 0,-3 0-13 0,2-1 19 16,-3 1-14-16,-1-1-3 0,-1 0-5 0,-1 2-10 16,0-1 23-16,-3 1-5 0,0-2 21 15,-2 2-17-15,-3 0-18 0,2 2 0 0,0 0-25 16,1-1-20-16,-3 1-64 0,5-1-4 0,-1 3-32 16</inkml:trace>
  <inkml:trace contextRef="#ctx0" brushRef="#br0" timeOffset="66200.27">18071 6906 8 0,'1'-7'-2'0</inkml:trace>
  <inkml:trace contextRef="#ctx0" brushRef="#br0" timeOffset="66223.27">18080 6867 15 0,'2'-8'-4'0</inkml:trace>
  <inkml:trace contextRef="#ctx0" brushRef="#br0" timeOffset="66274.92">18009 6735 35 0,'-11'-11'5'15,"-2"0"-14"-15</inkml:trace>
  <inkml:trace contextRef="#ctx0" brushRef="#br0" timeOffset="66325.95">17854 6623 28 0,'-13'-8'0'0,"-1"1"-4"16,5 1 9-16,-4 0-12 0</inkml:trace>
  <inkml:trace contextRef="#ctx0" brushRef="#br0" timeOffset="66364.28">17742 6575 8 0,'-15'-1'10'15,"-3"-1"0"-15,0 1-12 0</inkml:trace>
  <inkml:trace contextRef="#ctx0" brushRef="#br0" timeOffset="66395.28">17509 6569 42 0,'-27'0'-11'15</inkml:trace>
  <inkml:trace contextRef="#ctx0" brushRef="#br0" timeOffset="66442.92">17331 6569 8 0,'-37'-1'5'0,"2"1"0"0,-4 0 1 15,1-1-2-15,0 1-1 0,0-2-8 0,3 1-4 16</inkml:trace>
  <inkml:trace contextRef="#ctx0" brushRef="#br0" timeOffset="66476.3">16949 6560 35 0,'-23'-3'-9'0</inkml:trace>
  <inkml:trace contextRef="#ctx0" brushRef="#br0" timeOffset="66502.3">16845 6551 1 0,'-17'-1'0'0</inkml:trace>
  <inkml:trace contextRef="#ctx0" brushRef="#br0" timeOffset="66507.3">16747 6546 28 0,'-13'0'-7'16</inkml:trace>
  <inkml:trace contextRef="#ctx0" brushRef="#br0" timeOffset="66638.92">16213 6679 15 0,'-26'8'10'0,"1"-3"1"16,-2 3-1-16,5-1-3 0,-2 0-9 0,6 0 1 16,0-1-6-16,2 2-4 0</inkml:trace>
  <inkml:trace contextRef="#ctx0" brushRef="#br0" timeOffset="70473.92">16204 6366 219 0,'-7'-3'1'0,"-1"1"-8"16,3-1 2-16,-4 2 8 0,-1-1 27 0,2 1 22 16,-3 0 12-16,0 1-3 0,3 0-17 0,-3-1-9 15,2 1 10-15,-1 0-8 0,-1-2 14 0,-1 2-8 16,1-1-23-16,1 1 14 0,-2-2-14 0,0 2-9 16,2-1 17-16,-3 1-21 0,1 0-1 0,-2 0 18 15,3 0-19-15,-4 0 4 0,3 0 10 0,1 7-1 16,-3 0-5-16,1-3 8 0,-1 2-4 0,2 1-10 15,-2 0-1-15,-3 1-1 0,2 2-9 0,0 0 4 16,-2 0 6-16,3 2 10 0,-3-2-12 16,1 2 0-16,0-1 13 0,2-1-24 0,0 1 18 15,-1 0 0-15,1 0-3 0,1-1 20 0,0-1-35 16,1 1 5-16,2-1 13 0,-1 2-11 0,-1-2 15 16,2 0 2-16,2 0-25 0,-1 2 16 0,1 0 1 15,2-1-5-15,-2 1-6 0,-2 0-3 0,6 1 14 16,-3-1-13-16,4 1 25 0,-2-1-23 0,3-1 2 15,-2 1 4-15,3 0-15 0,1-1 9 0,-4 1 4 16,4 0 11-16,0-2-21 0,-3 0 29 0,3 2-5 16,0 0-9-16,0-1 14 0,0 1-34 0,0 2-21 15,0 0 30-15,0 1 7 0,0 0 9 0,0 0 18 16,0 1-37-16,0-1 7 0,0 0 7 16,0 2 3-16,0-2 0 0,0 0-18 0,0-1 21 15,0 1-20-15,0-1 5 0,0 0 2 0,0 0-29 16,0 0 27-16,0 0-4 0,0 0 33 0,3 0-4 15,-3-2-19-15,5 0 11 0,-1-1-17 0,1-1 2 16,0 2 2-16,2-2 2 0,-1 0-10 0,3 1-11 16,-1 0 9-16,2 1-5 0,1-1 24 0,0 2-13 15,0-1 22-15,1 3-8 0,0-1-26 0,1 0 33 16,0 0-36-16,0 0 3 0,5 0 14 0,-4 0-13 16,3 1-3-16,-1-2 24 0,3 1-14 0,-2-1 8 15,-1-2 25-15,1 1-33 0,0 0 10 16,1 0-11-16,-2-1 3 0,2-2 21 0,-2 1-7 15,1-1 9-15,-1 0-38 0,3 1 21 0,-1-2-12 16,0-1 12-16,2-1 4 0,2 0-21 0,-1-1 18 16,0 2-16-16,2-4 26 0,-2 2-17 0,4-2-4 15,-1 3 18-15,1-3-20 0,-1 1 12 0,-2-1-2 16,4 2-19-16,-3-2 23 0,2 1 4 0,-2 0 11 16,0-1 0-16,3 0-21 0,-3-1-5 0,2 1-7 15,0-1 1-15,0-1 17 0,2 0 1 0,-1 0-3 16,3 0 20-16,-1 0-24 0,1 0 0 0,-1 0 8 15,0 0-18-15,1 0 14 0,-2 0 4 0,0 0-12 16,0 0 10-16,-2 0-6 0,0-3 0 16,-1-1 19-16,-2 0-17 0,-1 0 10 0,2-1-2 15,0 0-24-15,1 0 18 0,-1-2-19 0,2 1-2 16,4 1 5-16,-3-2 24 0,2 1-1 0,-1-2 9 16,0 2-5-16,-4 0-30 0,4 1 17 0,-4-2-12 15,2-1 7-15,-3 1 1 0,0 0 11 0,0 0-5 16,-2-1-10-16,1-2 14 0,1 0-23 0,-3-1 21 15,2 1 9-15,-4-2-16 0,4-1 26 0,-4 0-18 16,0-1-18-16,2 0 19 0,-4-1-3 0,0 2-16 16,-2-2 26-16,3 1-26 0,-5 0 5 0,0 1 12 15,3 0-8-15,-1 2 0 0,-1-1-7 0,1 0-1 16,-1-1 7-16,0 2 30 0,2-1-2 16,-1-1 10-16,-2-1-16 0,3 1-44 0,-3-3 23 15,-1 0-11-15,2 0-7 0,-1 1 21 0,-2-2 3 16,1 2 5-16,-3 0 1 0,1 0 19 0,-4-1-48 15,1 0 7-15,1 2 16 0,-3 1-8 0,1-1 10 16,-3 2 9-16,2-2-24 0,1 1 11 0,-3 0-4 16,2 0 6-16,2-1 19 0,-1 0-25 0,-2-1 10 15,3 1-35-15,-2 0 8 0,-3-1 29 0,2 0-14 16,-2 1 27-16,0 0-15 0,0 0-18 0,-5 1 14 16,-2 0 4-16,-2 1-4 0,3 0 2 0,-2 1-4 15,-3 0 8-15,2-1-10 0,-3 2 0 0,-2-3 2 16,1 2-25-16,2-1 56 0,-4 1-6 15,2-1-2-15,-3-2 9 0,3 2-41 0,-4 0 13 16,4 0-22-16,-2 0 7 0,0-1 21 0,-2 4-34 16,1-3 40-16,-1 2-5 0,-1 1-18 0,1 1 20 15,-3-1-17-15,-1 3-19 0,-3 0 39 0,1 0 1 16,-3 1-5-16,0 1 3 0,-4-1-23 0,1 2-21 16,-7-1 16-16,2 0 28 0,-4 1-38 0,-1 1 25 15,-4 1 19-15,0 0-38 0,4 0 40 0,-4 1-13 16,2 0-28-16,1 0 16 0,1 5 4 0,4 1-8 15,2 1-3-15,2-1 36 0,1-1-46 0,1 1 15 16,2 1 17-16,2 1-42 0,1-2 48 16,0 2-7-16,5-1-18 0,0-1 6 0,1 0-19 15,1 1 27-15,4-1-6 0,0-2-6 0,-1 1 23 16,6-2-36-16,-2 3 26 0,1-3-17 0,-1 2-13 16,2-2 29-16,0 1-14 0,1 0 22 0,-1-1-3 15,0 3-9-15,-2-2 10 0,-1 1-1 0,1-1-5 16,2 1-8-16,-4 0-25 0,4-1 23 0,-2 0 4 15,-2-2 21-15,4 1-2 0,0-1-30 0,-4 0-18 16,5-2 7-16,-1 0 16 0,0 0 16 0,-3 0 1 16,3 0-13-16,0 0-1 0,-2 0-26 0,2 0 50 15,0 0-31-15,-2 0-4 0,1 0 35 16,2 0-28-16,3 0 9 0,-1 0-10 0,-3 0-15 16,4 0-8-16,3 3 7 0,-2-3 30 0,3 0-6 15,-1 2 12-15,-1 0-3 0,2 0-21 0,0-1 12 16,-2 2-21-16,2-2 15 0,0 1-2 0,0 0-1 15,0 1 3-15,-1-1-15 0,-1 1-2 0,2-1-40 16,0 0-12-16,0 1-23 0,-2 0 5 0,2-1-16 16,0 0-16-16,0-1-16 0,0 2-22 0,0-1 30 15</inkml:trace>
  <inkml:trace contextRef="#ctx0" brushRef="#br0" timeOffset="74150.13">19097 6499 150 0,'-3'-2'15'0,"0"0"0"0,-2 0-5 16,1-1 18-16,-2 0-21 0,1 0 7 0,-2-2 25 15,2 2 5-15,0-1 16 0,-1 0 1 0,-1 2-24 16,1-3-22-16,-2 0-6 0,2 2 4 0,-1 0 26 15,-2-1 6-15,1 0 5 0,2 1 1 0,-1 0-26 16,2 2-6-16,0-2 3 0,-2 0-13 0,2 1 9 16,-1-1-3-16,1 3-4 0,-2-2-11 0,2 0-4 15,-2 0 26-15,2 1-7 0,-1-2 8 0,-3 1 3 16,3 0-12-16,-3-1 3 0,1 3 13 16,0-1-27-16,-2-2 3 0,-2 1-8 0,3 1-17 15,0-1 29-15,-3 1 1 0,1 0 10 0,0 0 3 16,2-1-26-16,-2 1-5 0,0 1 3 0,-1 0 19 15,2 0-4-15,2 0-1 0,-4 0 1 0,0 0-15 16,1 0 27-16,0 0-25 0,-2 0 2 0,4 4-6 16,-5 0 10-16,2-1 17 0,1 1 0 0,0-2-10 15,0 1-20-15,1 0 3 0,0 1-22 0,0-2 30 16,2 1 0-16,-3 2-2 0,3 1 1 0,-1-2 1 16,-2 2-15-16,1-1 24 0,1 3 5 0,-4 0-16 15,2-3 1-15,1 2-12 0,0 0 9 16,-2 1 0-16,1-2 17 0,-1 4-1 0,1-3-16 15,1 2 21-15,-2-1-9 0,0 1-5 0,3 0-5 16,0 0-2-16,1 1 0 0,-1-1 2 0,0 1 8 16,5-2-5-16,-1 2 5 0,0 0-18 0,2-2 8 15,-2 1-9-15,1-1 8 0,-1-1 16 0,-2 3-9 16,4-2-10-16,-2 2-2 0,2 0 4 0,-2-1-1 16,1 2 3-16,-1 0 17 0,3 0-22 0,-1 0 30 15,-2 1-18-15,2 0-9 0,2-1 2 0,-1 1-7 16,0 0 16-16,2-1 13 0,0 0 1 0,0 1-29 15,0 0 18-15,0-1-14 0,0 0-11 0,0-1 20 16,0 2-14-16,5-2-9 0,0 0 45 16,1 1-21-16,0 0-11 0,-1 0 5 0,2-1-22 15,-3 2 32-15,1-2 11 0,2 0-6 0,-2 1 3 16,-1 0-9-16,1-2 7 0,-4 0-8 0,2 1-22 16,2-3 1-16,0 2-14 0,3-2 9 0,1 0 22 15,1 0 10-15,1 0-11 0,3 0 1 0,1 1 23 16,-1-2-46-16,-2 2 19 0,2-1-11 0,-1-2-22 15,1 1 27-15,-3-2 19 0,1 0 1 0,-2 0-11 16,2-1 3-16,-3 0-6 0,2-1 18 0,-1 0 1 16,-1 1-23-16,2-1-22 0,-1 0 2 0,-1 3 22 15,4-2 2-15,-4 2 17 0,2 0-22 16,4-2-7-16,-3 3 29 0,4-2-17 0,-3 0 0 16,2-2-5-16,3 1-1 0,-1-1-4 0,3-1 8 15,-2 1 2-15,1-1 4 0,-3-1 10 0,6 2 13 16,-6-2-29-16,5 1 8 0,-3-1-18 0,0 1 12 15,2 1 15-15,-3-2-7 0,-2 0 4 0,1 0-5 16,0 0-18-16,-2 0-20 0,2-4 17 0,-2 1-7 16,0 0 29-16,1 1 19 0,-1-1-6 0,-1 1-21 15,2-1 4-15,0 2 4 0,-3-2-14 0,1 1 39 16,0-3-29-16,2 2-27 0,-2 1 32 0,3 0-28 16,-2-2 34-16,2 0 8 0,0 3-38 0,2-4 11 15,0 3-11-15,-1 0 5 0,0 0 12 0,0 1 19 16,0 0-25-16,-1 0 14 0,-1 1-16 15,1 0-19-15,-2 0 15 0,-1-2 12 0,0 2 8 16,-4-1 2-16,-1-1-10 0,2 1-33 0,-3 0 31 16,0-1 13-16,-1 0-14 0,2 1 39 0,1 0-30 15,-1 0-25-15,1-2 44 0,-1 2-33 0,2-1 13 16,0 1-1-16,1-2-27 0,2 1 7 0,-1-2 12 16,2 3 12-16,-1-2 6 0,1 1-30 0,2-1 2 15,0 0-9-15,-2 2 27 0,2-2 7 0,-3 1-22 16,0 0 19-16,1 0-10 0,-3-1 17 0,3 1 6 15,-1-1-27-15,-1 2-10 0,-1-2 1 0,5-1 9 16,-2 2 8-16,1-1-2 0,-1 1 20 16,-1-1-9-16,0 0 3 0,-1 0-7 0,-3-1-32 15,5 0 13-15,-2 1 2 0,-3-2 10 0,5 0 12 16,-3 1-16-16,3-1 2 0,-1-2 21 0,3 3-30 16,-3-2-7-16,1 1 5 0,0-1-30 0,-3 0 33 15,3 2 24-15,-2-1-20 0,1 0 0 0,-1 0 21 16,-3 1-15-16,2-1 2 0,-3 0 4 0,0 1-32 15,0-3 9-15,1 3 29 0,-1-2-16 0,0 1 21 16,2-1-4-16,-2 1-30 0,1-1 24 0,1 2-18 16,1-1 5-16,-3 0 8 0,0 0-8 0,1 0 20 15,0 0-24-15,-2 2 6 0,-1-1 13 0,0-2-26 16,1 2 34-16,-3 0 1 0,1-2-3 16,0 3-3-16,2-2-6 0,-3 0-20 0,1 0-5 15,-2 0-5-15,2-1 14 0,1-1 5 0,-3 3-1 16,2-2 11-16,3 1 1 0,-5 0 14 0,2-2-12 15,0 2-3-15,-2 1-19 0,1-1 6 0,-2 1 0 16,3-2 20-16,-2 1-14 0,-2 0 8 0,3 1 14 16,-3-1-19-16,1 2 23 0,-1-1-1 0,1 1-19 15,0-1 32-15,-2 0-22 0,0 2-4 0,0-3 7 16,0-1-25-16,0 2 30 0,0-2-40 0,0 0 28 16,0-2-18-16,0 1 4 0,-4 0 38 0,0 0-46 15,0-1 28-15,1-1-6 0,-3 2-8 16,3-3 18-16,-2 1-14 0,-1 0-20 0,1-1-6 15,-2 1 6-15,2-1 12 0,-2 0 6 0,1 2 0 16,-2-2-14-16,0-1 22 0,0 1-4 0,0-1-6 16,0 0 6-16,-3 1-22 0,3 0 0 0,-1-2 6 15,-2 2-2-15,0 0-14 0,-1 1 20 0,2 1-2 16,0-1 18-16,-1 2 4 0,-2 0-12 0,2 2-10 16,1-2 2-16,-2 1-16 0,-1 2-2 0,2-1 18 15,-3 0 4-15,1 2 4 0,-2-1-4 0,0 0-4 16,0 0-26-16,2 1 28 0,-3 0 4 0,-1-2 16 15,1 2 4-15,1 0-10 0,-2-1-18 0,0 0-2 16,1 1 4-16,-2 0-4 0,4 0 8 16,-3 0-14-16,1 1 2 0,-1 1 4 0,3-1-8 15,-4 2 0-15,4 0-2 0,-2 0 19 0,4 0 11 16,-2 0 15-16,1 0-33 0,1 0 22 0,0 4-22 16,1 0 10-16,-1-4 8 0,2 0-44 0,0 3 30 15,1-1-10-15,-1 1 6 0,-1-2 12 0,2 1-2 16,-4-1-18-16,2 0 24 0,-2 2-8 0,2-2-10 15,2 1-2-15,-4 0-3 0,2 0 14 0,1 0 3 16,-2-1 6-16,2 2-10 0,1-1-2 0,-2 0-8 16,3-1 10-16,0-1 10 0,2 1-22 0,-4 1 6 15,6-1-10-15,-3 0 14 0,-1 0-1 0,1 1 14 16,0-1-17-16,1 0-4 0,-1 0 26 16,0 0-22-16,0 1 28 0,3-1-18 0,-3-1-20 15,2 0 4-15,0 2-10 0,-2-1 7 0,2 1-3 16,-3-1 41-16,3 0-9 0,0 0 14 0,-1 1-8 15,-1-1-32-15,2 0 0 0,-3 0 0 0,3 0 18 16,-3 0-6-16,4-1 2 0,0 2 2 0,-2-2-10 16,3 0-6-16,-2 1 8 0,2 1-6 0,-5-1-10 15,3 0 32-15,0 0-2 0,-3 3-16 0,1-3 28 16,0 0-2-16,-1 2-30 0,0-1 20 0,-1-1-30 16,0 1-16-16,2-1 28 0,1 0 14 0,-2 0-4 15,3 2 0-15,-1-3 14 0,1 2-30 16,-1 0 30-16,-3 0-18 0,2 0-8 0,-1 1-4 15,0-1 2-15,-2-1 12 0,5 1-12 0,-4-1 16 16,3-1 2-16,1 1 18 0,-2 1-16 0,4-1 8 16,-2 0 0-16,1 0-32 0,-2 1 26 0,1-1-34 15,0-1 0-15,-1 1 12 0,0 0 8 0,0 0 34 16,-2 1-32-16,0-1-32 0,3 1-50 0,-3-1-33 16,2 1-43-16,-2 0-9 0,0-1-38 0,2 1-41 15,-1 0 10-15</inkml:trace>
  <inkml:trace contextRef="#ctx0" brushRef="#br0" timeOffset="80453.92">21152 12237 157 0,'0'0'12'0,"0"0"5"16,0 0 10-16,0 0-6 0,0 0-9 0,0 0 8 15,0 0 10-15,0 0 26 0,0 0 1 0,0 0-4 16,0 4-18-16,0-2-19 0,0-2 2 0,0 3 5 16,0-3 33-16,0 1 6 0,0 0-1 0,0 1-1 15,0-1-27-15,0-1 8 0,0 1 2 0,0 0-8 16,0 0 18-16,0-1-8 0,0 1 15 16,0-1-10-16,0 2-22 0,0-1-16 0,0-1-12 15,0 2 23-15,0-1 10 0,3 0 4 0,2 0-24 16,1-1 1-16,1 2-12 0,1-1 15 0,2 0 3 15,3-1-13-15,2 0-1 0,3 1-8 0,3-1 4 16,0 0 2-16,1 0 4 0,3 0-4 0,0 0 12 16,1-3-10-16,2 3-14 0,2-4 16 0,0 4-18 15,4 0 19-15,-1-3 5 0,3 3-22 0,0 0 28 16,-1 0-28-16,0 0 8 0,1 0 2 0,-1 0-4 16,3 5-4-16,-2-5 2 0,1 0 16 0,-1 0-8 15,2 0 0-15,-3 0 8 0,-2 0-20 0,-2 0-8 16,1 0 18-16,-2 0 0 0,-4 0 14 15,-1-3-6-15,-3 3-2 0,-5-3-8 0,-1 0-2 16,-2 1 16-16,-3 1-4 0,-2 0 9 0,-5-1-9 16,0 0 0-16,0 0 2 0,-1 1-13 0,0-1 10 15,-1 1-5-15,1-2 8 0,0 1 2 0,-1 0-12 16,3-1 4-16,0 2-18 0,-4-2 8 0,3 1 6 16,0-1-8-16,-3 0 8 0,1 2-10 0,1 0 16 15,-1-1-10-15,-1 2 8 0,-1 0 0 0,0 0-16 16,0 0 14-16,0 0-8 0,0 0 12 15,0 0-8-15,0 0 12 0,0 0-6 0,0 0-24 0,0 0 16 16,0 0-2-16,0 0-2 0,0 0 24 16,0 0-8-16,0 0-10 0,0 0 8 0,0 0-18 15,0 0 8-15,0 0-10 0,0 0 10 0,0 0-2 16,0 0 2-16,0 0 26 0,0 0-20 0,0 0-4 16,0 0-4-16,0 0-10 0,0 0 20 0,0 0 16 15,0 0-16-15,0 0-8 0,0 0-2 0,0 0-4 16,0 0 8-16,0 0-4 0,5 0 2 0,0 0-2 15,-5 0 10-15,3 0-2 0,5-4 4 0,-5 4 2 16,0-2-10-16,2-1 0 0,-2 1-4 0,2-1-12 16,0 0 22-16,2 1-4 0,-3-1-18 0,0 2 32 15,0-2-16-15,-3 2 10 0,1 0 6 0,-1 0-18 16,1-1-12-16,-2 2 6 0,0 0 10 16,0 0-4-16,0 0 18 0,0 0 2 0,0 0-26 15,0 0 8-15,0 0-8 0,0 0 2 0,0 0 12 16,-5 0-10-16,0 0 14 0,4 0-10 0,-2 0-2 15,-1 0-52-15,3 0-50 0,-5 0-31 0,4 0-59 16,-3 0-17-16,2 0-47 0,0 0-17 0</inkml:trace>
  <inkml:trace contextRef="#ctx0" brushRef="#br0" timeOffset="83786.92">23517 12476 170 0,'0'0'10'0,"0"0"16"0,4 0-11 15,-4 0 4-15,0 0-8 0,0 0 11 0,0 0 34 16,0 0 5-16,0 0 0 0,0 0-29 0,0 0 0 15,0 0 15-15,0 0 16 0,0 0 11 0,0 0-25 16,0 0-18-16,0 0-4 0,0 0-12 0,0 0 0 16,0 0 5-16,0 0-15 0,0 0 7 15,0 0 2-15,0 0-10 0,5-3-11 0,-1 1 5 16,4 2 9-16,-3-5 4 0,1 4-1 0,4-2 1 16,-1 0-20-16,5-1-4 0,5 0 20 0,0 0-3 15,8-1 16-15,3 0-9 0,7 1 8 0,5-1-8 16,4 0 1-16,5 2 8 0,5-1-23 0,4 1 6 15,7 1-7-15,4 1 2 0,1-1 10 0,3 2-1 16,1 0 9-16,2 0-9 0,-2 0 1 0,-4 5-8 16,-2-1-8-16,-4-4 6 0,-4 4-3 0,-5 0 1 15,-5-2-2-15,-4 0 12 0,-9 1 5 0,-3-2-2 16,-6 0 8-16,-7 0-13 0,-6-1 29 16,-3 0 14-16,-5 0 1 0,-4 0 4 0,-2 0-60 15,-3 0 14-15,0 0-14 0,0 0 16 0,0 0 13 16,-8-5-21-16,1 2 10 0,1-1-8 0,-3 2 13 15,3-1-7-15,0 1 2 0,-4 1-16 0,6-1 4 16,-4 1 6-16,1 0-4 0,-1 1 0 0,1 0-4 16,2-1-4-16,-2 1 1 0,1-2 8 0,-2 2 5 15,2 0-6-15,0-1 2 0,-3 1 10 0,0-2-14 16,0 2 8-16,-3-1-10 0,-1 1-4 0,-2 0-2 16,-4 0 7-16,3 0 5 0,-4 0-10 15,-4 0 17-15,-1 0-7 0,-3 0 0 0,-2 0-4 16,-5 0 10-16,-2 0-8 0,-2 0-4 0,-5 0 4 15,-1 4-8-15,-3-2 10 0,0 0 10 0,-3-2-8 16,3 0-4-16,1 0 0 0,4 0-35 0,3 0 25 16,2 0-20-16,3 0 20 0,5 0 33 0,1 0-17 15,7 0 29-15,5 0-47 0,1 0-4 0,3-4 11 16,5 4-15-16,1 0 28 0,0 0 23 0,1-1-21 16,3-1-4-16,-2 2-10 0,-3 0-15 0,4 0 13 15,0 0 19-15,-1-1-11 0,0 0 8 0,1 1-24 16,0 0 6-16,-1 0 16 0,1 0-14 0,1 0 26 15,2 0-18-15,-3 0-2 0,3 0 4 16,-1 0-8-16,0 0 4 0,1 0 5 0,-1 5-14 16,1-2 16-16,-3-1-5 0,3 1-17 0,-2-1-4 15,-1 0 13-15,2 0 0 0,-2 1 2 0,1-1 33 16,-2 0-19-16,2 1-12 0,-2-1 8 0,1 1-8 16,-1 1-27-16,-3-2 25 0,3 1 6 0,-3 0-12 15,2-1 16-15,-3-2 4 0,1 3-26 0,-2-2 12 16,-1 0 8-16,2 2-27 0,-4-2 23 0,1 0-4 15,0 0 0-15,0 1 14 0,1-1-4 0,-1-1 3 16,2 1 3-16,2-1-18 0,1 0 10 0,1 0-10 16,0 2-13-16,3-2 23 0,1 0-6 0,0 0-2 15,2 0 14-15,0 0-8 0,0 0 0 0,0-4-6 16,10 0-21-16,-2 2 0 0,1-2-10 16,5 1 14-16,1 1 17 0,2-2-9 0,2 0 19 15,3 0 5-15,2 2-7 0,3 0-6 0,-2-2-15 16,0 2 8-16,6 0-7 0,-3-1 30 0,2 1-3 15,2-1-24-15,2 1 24 0,0-1-18 0,6 1 12 16,2 0-1-16,-3-1-19 0,4 1 19 0,-4-1 2 16,1-1 9-16,-2-1-9 0,-2 4-5 0,-3-3-6 15,-3 2-7-15,-1-1 10 0,-7 1 4 0,0 2 4 16,-3-3-4-16,-4 3 7 0,-2 0-15 0,-4 0-9 16,-3 0 19-16,-1 0-8 0,-4 0 10 0,2 0-4 15,-3 0-8-15,0 0 21 0,0 0-11 16,0 0 8-16,0 0 5 0,-4 3-13 0,-3-3-16 15,4 4 6-15,-3-2-11 0,1 0 12 0,-3 1 12 16,4-2-1-16,-1-1-1 0,-2 0-8 0,2 2 12 16,0-2-7-16,1 0 2 0,0 0-13 0,0 0 5 15,-1 0 17-15,1 0-19 0,-1 0 18 0,-4 3-24 16,2-3 7-16,-1 1 8 0,-1 0-9 0,-4 1 8 16,0 0-11-16,-2 0 7 0,-1 1 6 0,-5-2-2 15,-1 3-6-15,0-1 2 0,-5-1-4 0,-1 2 6 16,-2-2-13-16,-4 0-13 0,1 1 12 0,-3-1-8 15,1 1 26-15,4-1 7 0,-1 0-9 0,5-2 5 16,-3 2-5-16,8-2 0 0,0 0-9 16,2 0-5-16,8 2 7 0,-3-2 7 0,3 1 9 15,4-1 6-15,2 1-13 0,0-1-17 0,3 0 5 16,-1 2-13-16,1-2 15 0,3 0 14 0,-1 0-18 16,-1 1 35-16,0-1-30 0,2 0 1 0,-3 0 8 15,3 0-23-15,0 0 2 0,0 0-6 0,0 0-7 16,0 0 7-16,0 0 9 0,0 0 5 0,8 0 1 15,5-4-9-15,-4 1-1 0,3 1-5 0,0-1 5 16,2 1 4-16,7-1-3 0,-2 1 6 0,5 0 7 16,1 0-1-16,3 1 3 0,2 0-3 0,5 0-1 15,0-1 6-15,1 1 8 0,-1 0-10 0,3 1 0 16,-3-1-2-16,-1-1-3 0,1 1 12 16,-3 0-3-16,0 0-8 0,-2-1 12 0,-4 2-8 15,1-1-3-15,-6-1 14 0,0 1-11 0,-4 0 6 16,-3 0-10-16,-1 1 1 0,-5-1 12 0,-2 1-7 15,-3 0 16-15,0 0-26 0,2 0-5 0,-5-1 15 16,0 1-11-16,0 0 4 0,0 0-28 0,0 0-1 16,0 0-2-16,0 0-4 0,0 0 15 0,0 0-1 15,0 0 13-15,-5 0 14 0,1 0 4 0,-1 3-3 16,-2 1-3-16,-2-3-6 0,3 2 2 0,-2-1 8 16,-4 1-6-16,0-2 21 0,-1 2-12 0,-2-2-13 15,-1 1 10-15,-5 0-6 0,0 1 12 16,-5-1 6-16,-1 2-17 0,-7-1 2 0,-1 1 6 15,-5 0-17-15,-1 1 19 0,-4-1-8 0,1 1-3 16,-1 0 14-16,0-3-25 0,1 3 16 0,0-1-6 16,6-2 19-16,1 0-6 0,4-1 0 0,3 1-7 15,5-2-4-15,4 0 17 0,7 0-17 0,3 0-1 16,6 0-7-16,5 0 12 0,0-4 2 0,5 2 3 16,4-1 0-16,2 2-7 0,2 0 4 0,3 1-4 15,0-3-1-15,1 3-6 0,2 0 5 16,-1 0 13-16,-1 0-11 0,1 0 10 0,5 0-3 0,1 0-10 15,-1 0 8-15,1 0-17 0,5 0 7 16,2 0 12-16,3 0-5 0,1 0 7 0,0 0-3 16,2-3-6-16,-2-1 2 0,-2 1 5 0,-1-1-14 15,-1 0 4-15,-2-1 1 0,-4 1 8 0,-2 0 1 16,-5 0 4-16,-4 0-2 0,-3 0-3 0,-3 1-4 16,0-1-5-16,-7 1 6 0,1-1-1 0,-2 1-23 15,0 0-50-15,0 0-11 0,0 1-45 0,0-1 22 16</inkml:trace>
  <inkml:trace contextRef="#ctx0" brushRef="#br0" timeOffset="94346.15">19800 13360 68 0,'0'-2'-2'0,"5"-1"4"16,-3 2-4-16,1-2 6 0,1 2-6 0,1-2 4 15,2 2 6-15,-1-1 4 0,3-1 7 0,1 1-14 16,0 0-2-16,0-1 11 0,5 2-9 0,-2-2 15 15,1 2-1-15,2-1-17 0,-1 0 13 0,0 2-1 16,2-2 0-16,2 1-1 0,-2-1-13 0,0 1 0 16,3 0-1-16,-2 1-1 0,4 0 12 0,-2 0-11 15,2 0-3-15,-4 0 6 0,2 5-2 0,-1 0-3 16,-3 1 11-16,2 0-8 0,0 0 0 16,-6-1-3-16,3 3-14 0,-3 1 10 0,0-1 7 15,-3 1 1-15,2 1 8 0,-3-1-16 0,-2 2 5 16,3 0-1-16,-4-1-4 0,-1 1 23 0,-1 0-1 15,0 0-12-15,-1-1 9 0,-1 0-6 0,-1 0-20 16,0-1 23-16,0 1-16 0,0-1-7 0,0 1 31 16,0-1-5-16,0 2 16 0,-6-2 6 0,3 1-27 15,-1 2 16-15,-1-1 0 0,1 2-4 0,3-2 4 16,-3 3-7-16,0-2 1 0,-1 1-3 0,2-1-7 16,-2 2 2-16,-3 0-7 0,3 0 3 0,1 2 4 15,-3-1-9-15,2 1-5 0,-1-1 5 16,2 1 4-16,-1-1 3 0,2-1 5 0,-1 1-16 15,3-1 6-15,-1 0 2 0,0 0 8 0,2-1-5 16,0 2 0-16,0-2 10 0,0 0-25 0,0-1 23 16,0 0-10-16,0 1-1 0,0-4 17 0,0 4-3 15,0-3 2-15,0 1-4 0,0-1 2 0,0-1-8 16,0 1 4-16,0-2-8 0,0 0-6 0,0 1 12 16,0-2-8-16,0 0 5 0,0-2 4 0,0 2-4 15,0-1 0-15,0-2-2 0,0 1-7 0,0 0-5 16,0-1 3-16,0 0 15 0,0 1 0 0,-4-2-10 15,4 1 3-15,0 0-12 0,-4-2 6 16,4 2 8-16,-3-3-3 0,3 2 4 0,-1-1 15 16,-2 0 11-16,3 0-7 0,-1-1 5 0,-1 1 3 15,0 0-6-15,-1 0 19 0,0-1-6 0,-1 2-26 16,1-1 8-16,-2 0-14 0,-5 0 4 0,5 1 12 16,-2-1-15-16,-1 1-3 0,-1-2-5 0,1 2-5 15,-1 0-5-15,-1-2 14 0,-1 1-3 0,2 0 17 16,-1 0-7-16,-2 1-17 0,0-1 0 0,2 1-2 15,-2-2 0-15,-1 0 29 0,3 0-21 0,-3-1-21 16,2 0-14-16,-2 0-56 0,4-5-23 0,-4-1-72 16,5 2-50-16,0-1-9 0,2 1 41 0</inkml:trace>
  <inkml:trace contextRef="#ctx0" brushRef="#br0" timeOffset="95279.77">20148 14973 8 0,'5'2'6'0,"0"-2"3"15,-1 0-2-15,4 0-9 0</inkml:trace>
  <inkml:trace contextRef="#ctx0" brushRef="#br0" timeOffset="95918.67">20230 14970 48 0,'19'-4'-4'0,"5"1"4"15,-2-1-3-15,4 0 2 0,-3 0 11 0,2-1-7 16,-4 0 21-16,1 2 3 0,-1-1 3 0,-4-1-1 16,0 2-20-16,-4-1-19 0,0 2-9 0,-4-2 15 15,-1 3 13-15,-3-3 10 0,-1 1 1 16,0 1-1-16,-3 1 3 0,-1-2 15 0,0 1-1 16,0 2 6-16,0 0-11 0,0 0-6 0,0 0-8 15,0 6-19-15,0-3 11 0,0 0-9 0,-5 1 4 16,5 0 3-16,0 0-9 0,0 1 4 0,0-1-2 15,0 1 0-15,0 0 1 0,0 0-1 0,0 2 6 16,0 1 8-16,0-1 7 0,0 1 2 0,0 1 16 16,0 1-3-16,0 1 0 0,0 0-2 0,0 0-14 15,0 0-6-15,0 1-6 0,0 1-3 0,0 0 0 16,0 1 8-16,0 1-6 0,0-3-7 0,0 2-3 16,0 1 8-16,0-1-5 0,0 2 11 0,0-1 0 15,0 0-5-15,5 3 12 0,-1-1-3 16,-4 0-4-16,0 3 4 0,0-1-2 0,0 0 16 15,0 1 4-15,0 2-10 0,0-1 5 0,0-2-12 16,0 0 10-16,0 1-5 0,0-3-2 0,0 1 3 16,0-2-16-16,0 1 15 0,0-1-8 0,0-1 8 15,0 2-4-15,0 0-17 0,0-3 0 0,0 3-6 16,0-3 12-16,0-1 5 0,-4-1-5 0,4 0-6 16,0-2-6-16,-3 0-6 0,3 1 11 0,0-2 1 15,-2 2 0-15,2-1 5 0,0 1-1 0,0-1 4 16,-4 3-4-16,4-2-10 0,-1-1 8 0,1 2-6 15,0-2 6-15,0 2 2 0,0-2-10 0,0 2 4 16,0-2 2-16,0 1-2 0,0-1 4 16,0 1-2-16,0 0-2 0,0-1 6 0,0-1 4 15,0-1-4-15,0 1-6 0,0-1 5 0,0-1-14 16,0-2-3-16,0 2 18 0,0-2-2 0,0-1 2 16,0 0 15-16,0 0-21 0,0-2-2 0,0 1 4 15,0-1-9-15,0 0 9 0,0-1 2 0,0 1 7 16,0-2 1-16,0 0-3 0,0 0-9 0,0 0 4 15,0 0-6-15,0 0 6 0,0 0 10 0,0 0-10 16,-7 0-8-16,2 0-5 0,1-5 3 0,-1 3 18 16,-4-1 18-16,1 1 19 0,-2-1 7 0,-2 1-4 15,0-1-15-15,-2 2-13 0,-3 0-8 0,1 1-40 16,-3-2 38-16,0 1-4 0,1-1 0 16,-2 2 13-16,1-1-37 0,3 1-1 0,1-1-32 15,0-1-19-15,2 2-57 0,1-2-52 0,2-3-40 16,5 0-50-16,1-1 51 0</inkml:trace>
  <inkml:trace contextRef="#ctx0" brushRef="#br0" timeOffset="105018.3">22076 14295 82 0,'-12'-4'22'16,"1"2"-2"-16,-1-1-5 0,0 0-6 0,0-2-2 16,-1 1 3-16,1 0-1 0,1 0 15 0,-1-1-18 15,0-1-4-15,1 2 6 0,0 0-4 0,0 1 6 16,0 0-5-16,-2 2-1 0,4-2 4 0,-3 3 6 15,2-1-5-15,-2 1 6 0,3 0-13 0,-4 0-10 16,4 0 39-16,-3 0-10 0,2 0 5 0,-2 5 4 16,1 0-15-16,-3 0 13 0,1 1-17 0,-1 0 19 15,-2-1-28-15,-1 3 3 0,-1 0 23 0,0 2-24 16,-3 0 21-16,0 3-4 0,-2 0 3 0,1 3-3 16,-3 1-3-16,5-1 3 0,0 1-4 0,-2 1-5 15,3 1 8-15,-2-4-9 0,3 2-9 16,1 0 4-16,-1-1-8 0,2 0 6 0,0 1-4 15,2-2-10-15,1 1 16 0,2-1-4 0,0 1 7 16,0-1 0-16,5 1-16 0,-1 1 9 0,1 0-4 16,-2 0 16-16,3 0 5 0,2 4-34 0,2-1 15 15,-3 0 0-15,4 2 2 0,-1-1 22 0,1 1-6 16,0 0-5-16,0 1-8 0,0 0 10 0,0-1-1 16,5 2-5-16,-4-2-5 0,2-1-11 0,1 1-4 15,-3 0 15-15,3-1 11 0,0 1-3 0,1-2 3 16,-1 1-11-16,4-1 1 0,-3-1-1 0,6 1 0 15,-3-1-3-15,3 0 9 0,-2-2 1 0,3 2 0 16,2-1-1-16,-2-2-7 0,3 1-4 16,0-2 4-16,-2-1 14 0,1 1-15 0,2-3 11 15,-2 0 0-15,1-2-13 0,2 2 2 0,-1-3 0 16,1-2-2-16,4 0 7 0,-2 1-7 0,1-1 0 16,4 1 2-16,-2-1 2 0,5 0-2 0,0 0 7 15,0 1 4-15,1-2-11 0,1-1 5 0,1 1-14 16,-2-2-12-16,2 2 21 0,0-2 8 0,-1-1 5 15,-5 1 0-15,4 1-15 0,-4 0 3 0,-1 0-10 16,-2 0 5-16,1-3 6 0,-1 2 0 0,-4 0 13 16,2-3-10-16,0-1 5 0,0 0 1 0,1 0 4 15,2 0-2-15,2-5-27 0,-1 1-3 0,2 2 0 16,2-2 8-16,-1 0 20 0,4 2-13 16,-3-3 2-16,1 1 2 0,-2 2 1 0,1-1 14 15,-3 1-26-15,-2 1-4 0,-1 1 5 0,-3-2-7 16,1 1 24-16,1 1 6 0,-2 0-13 0,2 0 9 15,2 0-19-15,0 0-3 0,3 0 5 0,-4 0 4 16,2 0 2-16,-2 0 9 0,0 0-13 0,1 0 10 16,-2 0-6-16,-2 0-12 0,0-1 3 0,0 0-12 15,-4-1 38-15,2 1-8 0,-2-1 5 0,2 0 7 16,-5 0-31-16,2-1 4 0,1 0-8 0,-3 2 3 16,0-3 9-16,3 0 7 0,1 2 5 0,-1-3-16 15,-2 0 2-15,2 0-1 0,2 1 8 16,2-1-7-16,-2 0 2 0,1 0-11 0,1-2 11 0,0 2 11 15,1-1-19-15,-1 0 29 0,1-1-24 16,-3 2-7-16,2-2 22 0,0 1-30 0,-1-1 7 16,0 2 20-16,1-1-12 0,-1 0 11 0,3 0 1 15,-3 0-13-15,0-1 12 0,-1 0 1 0,3 0-9 16,-5-1-9-16,2 3 1 0,-2-3-3 0,3 2 15 16,-2-2 5-16,-1 0-3 0,0 0 1 0,3-2-3 15,-2 0-8-15,2 1-5 0,-1-2 9 0,1 1-2 16,-2-1 5-16,0 1 5 0,1 1-12 0,0-1 4 15,-1 2 4-15,-2-1-15 0,0 1 5 16,-1 2 0-16,-2-2 1 0,2 1 11 0,0 0-2 16,-2 0-4-16,-1-1 9 0,-1-1-7 0,5 2-10 15,-5-1 20-15,-1 1-16 0,1 0 9 0,-1-1 3 16,1-1-23-16,1 2 22 0,-4-1-9 0,-1 1-4 16,1-1 16-16,2-2-23 0,-3-1 7 0,2 0 14 15,-2-2-8-15,0 2 5 0,1-3 5 0,-2 0-18 16,1 1 3-16,-3 0-7 0,3 0 3 0,-1 1 15 15,-2 0-3-15,3 0 9 0,0 2-5 0,-3-2-1 16,1 2-12-16,-2 1 1 0,0-1-5 0,0 0 6 16,0 3 18-16,0-2-16 0,-5 1 0 0,-1-1-8 15,6 1-1-15,-3-1 26 0,2 0-7 0,-3 0-6 16,1-2-10-16,0 0-5 0,0-1 16 16,-2 0 11-16,2-2 1 0,-3 2-21 0,2-3 1 15,0 1 3-15,0-3-8 0,0 3 6 0,-1-1 2 16,-1 0-11-16,-1 1 17 0,-1 0 9 0,0-1-11 15,-1 3 6-15,1-2-8 0,-1 2-2 0,0 0 0 16,-1-1-4-16,2 1-15 0,-4 1 16 0,3-2 8 16,1 1-4-16,-1-1 23 0,0 2-16 0,2 0-14 15,1 2 12-15,-1 0-8 0,1 0-9 0,-3 2 8 16,2 0 12-16,2 1-1 0,-3 0-5 0,1 1 7 16,-1 1-14-16,0-1 5 0,-2 2 1 0,-1-1-6 15,2 2-9-15,-3-1 1 0,-1 0 18 16,0 1-4-16,-3 0 0 0,2 0 8 0,-3 1-12 15,2 0-7-15,0-1 14 0,-2-1-3 0,3 2-3 16,-2-3 22-16,1 1-19 0,2-1-17 0,-3 0 15 16,4 0-13-16,-2-1 17 0,-1 1 13 0,2 0-21 15,-1 0 4-15,1 2 10 0,0-1-14 0,0 1 10 16,-3-1 7-16,3 2-18 0,-1-2-1 0,0 0 4 16,1 0-11-16,-3-1 17 0,3 1 0 0,0-1 17 15,-4 1-23-15,0-1-19 0,1 0 41 0,-1 0-37 16,-1 0 30-16,0 0 4 0,-3-1-36 0,4 1 21 15,-2 0 4-15,0 0-4 0,1 2 0 16,0-1 0-16,0 1-2 0,1-1 8 0,-3 2 5 16,3-2 12-16,2-1-21 0,-3 1-12 0,1 1 6 15,1-1-13-15,-1 0 8 0,-4 1 5 0,5 0-1 16,-3 0 3-16,2 1 13 0,-4 1 0 0,4 0-9 16,-4 0 4-16,1 0-8 0,0 0 4 0,2 0-2 15,0 5-6-15,-1 0 19 0,2-2-7 0,-1 1 17 16,0 1-1-16,-1-2-20 0,1 2 8 0,-2-1-3 15,-4-2-20-15,3 2 13 0,-1 0 8 0,0 0 9 16,0-1 12-16,-2-1-4 0,4-2-25 0,-2 2 0 16,3-1 8-16,-2-1-21 0,5 0 11 0,-3 0-16 15,2 0 9-15,3 0 16 0,-1 0-1 0,1 0-8 16,1 0-6-16,0 0 18 0,0 0-6 16,-1 0-4-16,2 0 2 0,0-3-16 0,-2 3 18 15,1-2-2-15,-3 2-4 0,3-3-2 0,2 3-2 16,-1-1 8-16,-3 0 10 0,5-1-16 0,0 1-2 15,0 1 8-15,3 0-2 0,0 0 12 0,1 0-8 16,1 0 4-16,-1 0 5 0,0 0-11 0,-1 0-4 16,-1 5-8-16,2 0-13 0,-7-1 10 0,2 1 22 15,0 1-20-15,-1 0-3 0,-3-1-18 0,0 1-55 16,-2-1-3-16,2 2-5 0,0-3-25 0,0 1 20 16,4 0-25-16,-1-2-20 0,2 0-1 0</inkml:trace>
  <inkml:trace contextRef="#ctx0" brushRef="#br0" timeOffset="106094.88">22192 15791 137 0,'4'-1'8'0,"-3"0"2"16,1 1 4-16,0 0 23 0,-2 0 12 0,0 6 13 16,0 0 8-16,0 1-35 0,0 2-14 0,0 3-11 15,0 3 8-15,0 0 12 0,-5 2 14 0,0 2 6 16,5 2-8-16,-5 1 1 0,5 2-26 0,0 0-4 16,0 1-1-16,-2 1-4 0,2 0 1 0,-3 0 5 15,3 0-3-15,0 0 13 0,0-3 9 16,0 0-18-16,0-2-4 0,0 0-6 0,0-2-1 15,0-2 3-15,-4-1-1 0,4-2-10 0,0-1 9 16,0-3-1-16,0-2-2 0,0-1-20 0,-3-3-35 16,3 0-52-16,0-3-68 0,0-1-22 0</inkml:trace>
  <inkml:trace contextRef="#ctx0" brushRef="#br0" timeOffset="106530.42">22386 15769 163 0,'0'-5'-4'16,"3"0"10"-16,-3 2-5 0,1-1-6 0,-1 2 10 16,2 1 2-16,-2 1 14 0,2 0 25 0,-2 0 15 15,2 5-2-15,-2 2-6 0,0 1-29 16,0 2-17-16,0 2-5 0,0 3 9 0,0 2 37 16,0 1-4-16,0 0 10 0,0 1-7 0,0 2-27 15,0 0 5-15,0-1-18 0,0 2 2 0,5-1 10 16,-5 2 3-16,0-1 23 0,3 2-2 0,-3 0-1 15,2 0-9-15,-2 0-9 0,0 0 4 0,0-2-18 16,0 0 12-16,0 0-7 0,0-2-1 0,0-1 18 16,0 0-14-16,0-3-4 0,0 0-1 0,0-2-3 15,0-1-8-15,0-2 7 0,0 1-9 0,0-3 6 16,0-2-10-16,0-1 8 0,0-1 2 0,0-2-42 16,0-1-28-16,-5 0-48 0,5-1-60 0,-5 0-32 15,3 0-2-15,0 1 32 0</inkml:trace>
  <inkml:trace contextRef="#ctx0" brushRef="#br0" timeOffset="107550.22">22063 16599 267 0,'0'-5'19'16,"0"0"10"-16,0 3 4 0,0-1-9 0,0 2-13 15,0 1 5-15,0 0-16 0,0 0 8 0,0 0 1 16,0 6-9-16,0 0 20 0,0 2 11 0,3 0 5 16,-3 3 0-16,5-1 3 0,0 3 4 0,-4 3-18 15,2 2 11-15,1 2-14 0,-4 1-11 0,4 3 13 16,-3 2-15-16,3 1 2 0,-3 1-6 0,1 0-9 16,1 1 19-16,-1 0 9 0,-1 0-9 15,1 0 10-15,1-3-21 0,-3-2-4 0,3 1 5 16,-3-3-1-16,2-2-2 0,-1-2 2 0,1-3 5 15,0-1-4-15,-2-4 1 0,3-2 2 0,-3-1-1 16,0-2-7-16,0 0 0 0,0-5 6 0,0 1-4 16,0-1 12-16,0 0 9 0,0 0-20 0,0 0-3 15,0 0-3-15,0-4-8 0,0-1 13 0,0 0 9 16,0 0-11-16,0-2 1 0,0 0-6 0,0-1-1 16,0-1 1-16,0-3 6 0,-7 0 3 0,4-2-11 15,0 0 1-15,3-3 0 0,0-2 6 16,0-1 2-16,0-1 2 0,0-3-11 0,0-2 3 15,0-1 0-15,0-2-3 0,6 1 16 0,1-3-7 16,-3 1 2-16,1 2-6 0,3 0-7 0,-1 1-8 16,3 4 2-16,2 3 22 0,-1 0-12 0,3 2 9 15,-1 2-4-15,1 2-21 0,-1 1 16 0,-1 2-1 16,1 2 8-16,0 1 0 0,-1 0-2 0,-1 4-2 16,2 1-2-16,-5-1 2 0,1 4 8 0,1 0-2 15,1 0-4-15,-3 6 9 0,0-1-8 0,2 1 9 16,-2 1-4-16,1 2-6 0,-1-1-2 0,-1 1 4 15,1 3 1-15,-1-1 10 0,-3 0-13 0,4 0 0 16,-3-2-2-16,0 0 4 0,-2 1 2 0,-2 0-4 16,1-1 8-16,-2-2-14 0,0 2 8 15,0 0-4-15,0 1-6 0,-8-1 10 0,0 1 0 16,-1-2 6-16,-1 0 1 0,-1-2 0 0,-1 2-5 16,0-3-6-16,0-1 13 0,-3-2-3 0,3 1 8 15,-2-2 1-15,1-1-11 0,0 0 3 0,1 0-9 16,-1-5-5-16,4 0 1 0,1-1 4 0,1 1-8 15,0 0 4-15,2 0 0 0,-2 0 6 0,4 3 17 16,1-3-2-16,-1 3 0 0,0-1-17 16,1 2 0-16,1 1-4 0,1-1-1 0,0 1 9 0,0 0-6 15,0 0 5-15,0 0-1 0,0 0-7 0,0 0 10 16,5 5-6-16,-1 2 6 0,1-1 5 16,2 3-18-16,-1 2 10 0,3 2 3 0,1 1 7 15,0 2 9-15,2 1-10 0,-1 1 4 0,5 1-11 16,-5 0-6-16,0 1 15 0,2 0-5 0,-4 1 1 15,4-2 7-15,-4-2-7 0,3 1-9 0,-2 0 8 16,-2-3-8-16,0 1 6 0,0-1 1 0,0-3 5 16,-2 1 26-16,1-1-26 0,-4-2 3 0,0-1-13 15,4 1-15-15,-6-3 22 0,3 0-5 0,-4-2-8 16,4-2 16-16,-4 1-3 0,0-3-1 0,1 1 15 16,-1-2-25-16,0 0-5 0,2 0 1 0,-2 0-8 15,0 0-9-15,0-7-51 0,2 1-30 16,-1-3-51-16,1 0-30 0,-2-1-5 0,3-5-22 15</inkml:trace>
  <inkml:trace contextRef="#ctx0" brushRef="#br0" timeOffset="108130.9">22738 16366 150 0,'5'-5'1'15,"-1"0"1"-15,5 1 5 0,0 1 0 0,-1-1-7 16,1 1 0-16,3 2 0 0,-3 1-2 0,-1 0 5 15,1 0 3-15,0 0 24 0,-2 9 26 0,-2-2 5 16,-2 2-6-16,-1 0-17 0,1 2 1 0,-2 0 31 16,-1 0-2-16,0 3-6 0,0-2-11 0,0 3-25 15,-6-1 8-15,0 0 5 0,-1 0-4 0,0 2 7 16,-1 0 1-16,-1-3 11 0,1 3 10 16,-2 0-24-16,-2 0 3 0,1 3-22 0,1 0-12 15,-3-1 30-15,-1 3-8 0,-1-1 23 0,3 1-19 16,1 0-35-16,-2 0 7 0,0-4-9 0,4 2 16 15,2-4 7-15,2-1 3 0,5-2-2 0,0 0 13 16,0-4-1-16,0-1 5 0,9-3-13 0,0 0-16 16,5-2 6-16,1-2-12 0,3 0 4 0,2 0 10 15,7 0-12-15,-1-5-2 0,3 0 6 0,4-1-22 16,0 0 12-16,4 0 2 0,-1-1-10 0,2 0 16 16,-3-1 0-16,-1 2-2 0,0-2-6 0,-3 1 4 15,-1-2-8-15,-1 3-6 0,-6-3 8 16,1 1 8-16,-3-1-8 0,-4 2 6 0,-3 0 2 15,-1-1-18-15,-5 3 22 0,-2 1-8 0,1 0 0 16,-5 0-6-16,-2 2 4 0,0-2 4 0,0 3-4 16,0 0 12-16,0 0-20 0,-6 0 0 0,2 1-14 15,-3 0-46-15,2 0-28 0,1 0-17 0,-1 0-58 16,0 0 0-16,-1 4-15 0,1 0-63 0,-1 1 36 16</inkml:trace>
  <inkml:trace contextRef="#ctx0" brushRef="#br0" timeOffset="108625.9">21939 17433 163 0,'0'0'7'0,"0"0"0"0,5 0 1 0,3 0-1 15,-1 0 2-15,3 0 5 0,0 0-13 0,1-5 10 16,6 1-6-16,0 0 17 0,1 0 29 0,3 2 3 16,0-3 0-16,5 0-18 0,1 0-7 0,3-1-10 15,5-1 2-15,2-2 6 0,7 2 7 0,3-4 4 16,0 2-7-16,9-1-8 0,1-1-8 0,4 2-14 16,2 1 7-16,2 1-12 0,0 0 1 0,0 4 12 15,-2-1-4-15,-1 1 10 0,-4 1-17 16,-4-1-3-16,-8 3-1 0,-2-3 6 0,-6 2 11 15,-8-2 3-15,-1 1 8 0,-8-2 8 0,-6 0 6 16,-4 2-6-16,-1-4-8 0,-4 2-7 0,-3-1-9 16,0 0-3-16,-1-1-8 0,0 0 8 0,-2 0 5 15,0 2-18-15,0-1-17 0,0-1-43 0,0 3-39 16,0-1-20-16,0 0-1 0,-8 2-30 0</inkml:trace>
  <inkml:trace contextRef="#ctx0" brushRef="#br0" timeOffset="109153.9">21766 17547 225 0,'-12'1'-11'0,"5"0"-4"15,5-1 5-15,2 0 8 0,0 0 7 0,9 0 2 16,4-6 0-16,1 1-7 0,2 0 10 0,6 0 16 16,3 0 2-16,1-1 22 0,4 0 15 0,5 0-14 15,3-1-2-15,1-1 10 0,8-1-15 16,4 1 18-16,5-2-4 0,5-1-36 0,4 1-6 16,4 1-11-16,4-1 6 0,5 1-5 0,2-1-3 15,4 0 6-15,-1 2-7 0,0 0 11 0,1 2-16 16,-6-1 3-16,-3 0 9 0,-8 0-7 0,-9 1 10 15,-7 1 18-15,-8-2 17 0,-9 3 43 0,-7-1 27 16,-10-1-18-16,-2 1-32 0,-5 0-40 0,-6 0-24 16,-4 0 15-16,0 0 7 0,0 0 10 0,0 0 10 15,0 1-19-15,0 0-2 0,0 0-22 0,-4 2-2 16,0-1-12-16,4 3-2 0,-1-1 24 0,1 1-12 16,0 0 0-16,0 0 2 0,0 0-12 0,0 0 6 15,0 0 10-15,0 0-4 0,0 0 16 16,-2 0 0-16,2 4-14 0,-1-2 4 0,-1 1-18 15,0 1 4-15,2-2 12 0,-1 1-14 0,-1-2 18 16,0 2-12-16,1 0 8 0,-1-2 8 0,2 0-20 16,0 0 14-16,0 1-10 0,0-2 2 0,0 0-4 15,0 0 2-15,0 0 8 0,0 0 10 0,0 0-1 16,0 0-3-16,0 0-2 0,0 0-17 0,0 0 3 16,0 0-30-16,0 0-31 0,-7 0-46 0,2 0-73 15,-2-4-58-15,3 1-69 0</inkml:trace>
  <inkml:trace contextRef="#ctx0" brushRef="#br0" timeOffset="204054.48">10206 5206 137 0,'2'-3'17'0,"-1"2"5"16,-1 0-9-16,0 0-1 0,0 1-16 0,0 0 1 15,0 0 17-15,0 0 1 0,0 0-17 0,0 0 13 16,-5 0-27-16,5 0 15 0,0 0 6 0,0 0-17 16,0 0 15-16,0 3-16 0,0 0-18 0,0-2 15 15,0 2 28-15,0-1 6 0,0 3-20 16,5-2-15-16,-2 0-2 0,-1 0-27 0,1 0 32 15,1 1-5-15</inkml:trace>
  <inkml:trace contextRef="#ctx0" brushRef="#br0" timeOffset="208886.05">12391 6493 62 0,'-6'3'29'16,"6"0"13"-16,-2 1-3 0,-1 2-1 0,0-4-35 15,2 2-3-15,-3 1-2 0,1 0 21 0,0-1-2 16,1 1-8-16,-3 1 8 0,2 0-1 0,-1 1 1 15,1 2 0-15,0-1 15 0,3 0-2 0,-2 0 5 16,0 1 7-16,1 0-28 0,1 1-5 16,0-1-6-16,0 2-17 0,0-1 4 0,0 0-3 15,0 1 22-15,0-1 20 0,0 2-19 0,5-2 8 16,1 2-25-16,0-2 19 0,0-1 27 0,1-1-21 16,-1 1 15-16,1-1-40 0,2 1 16 0,0-3-1 15,-1 2-4-15,1-2 30 0,0 0-34 0,0-1 18 16,-1-1 4-16,1-1-18 0,1 0 21 0,1 0-15 15,-2 0-10-15,-1-2 13 0,2-1 5 0,-1 0 15 16,-1 0 9-16,0 0-33 0,4 0 14 0,-2-6-27 16,-2 2 13-16,4 0 32 0,-3 0-43 0,0-3 32 15,1 1-21-15,2 0-11 0,-2 0 26 16,-2-2-7-16,4 1-5 0,-4 0-1 0,2-2 15 16,-1 1-9-16,-1 0 18 0,-1-2-11 0,-3 1-30 15,2 0 4-15,-1-2 4 0,-3 0-11 0,1 1 28 16,0-1-2-16,0 0-5 0,2 0 10 0,-1 1-6 15,-3-1-8-15,2 1-6 0,1 0 0 0,0 2-29 16,-3 0 11-16,1 1 12 0,0 0 4 0,-1 1 23 16,-1-1-6-16,0 3-15 0,0-1-9 0,0 0-7 15,0 1-1-15,0-1 11 0,0 1 10 0,0 2 4 16,0-1-5-16,0 3 7 0,0-1-12 0,0 0-8 16,-5 1 8-16,0 0-13 0,1 0 30 0,3 0-9 15,-2 0-10-15,3 4 0 0,-4 0-25 16,4 1 35-16,-1 1-16 0,-1 2 6 0,0-1 6 15,2 3-10-15,-1 2 14 0,1 0 5 0,0 2 6 16,0 2-15-16,0-1-4 0,0 2-9 0,0 1-5 16,0 0 1-16,0 0 22 0,0 3-14 0,0 0 10 15,0-2 7-15,0 2-6 0,0 0-12 0,0 0-4 16,0 1 3-16,0-1-3 0,-3 1 35 0,3-1-31 16,-5 1 10-16,3-1-10 0,-2-1-7 0,-1 1 24 15,2-2-3-15,-4-1-4 0,3 0-10 0,-3-1 8 16,1-1 4-16,-2-2 9 0,0-1-9 0,0-1 13 15,-1-4-13-15,3-1-8 0,-2 0 26 0,3-4-23 16,-3 0 9-16,5-2 5 0,-2-1 12 16,4 0-15-16,-1 0 2 0,0-7 19 0,-1-1-27 15,2 0 17-15,-3-1-17 0,3-3-17 0,-1 1-3 16,0-1 6-16,2-1 18 0,0 0-10 0,0-1 9 16,5-1-14-16,2 0-17 0,2-1 8 0,0 1-1 15,0-1 7-15,2-1-2 0,3 0 18 0,-3 0-14 16,5 0 0-16,-4 0 10 0,3 3-23 0,-1-3 33 15,0 3-1-15,2 1-19 0,-2 0 14 0,0 3-25 16,-1 1 13-16,-1 0 25 0,-2 1-19 0,-2 3 6 16,0 0-16-16,-2 1-13 0,-3 1 5 0,2 0 5 15,-2 2-11-15,-3 0-10 0,0 0-16 0,0-1-28 16,0 1-59-16,0 0-25 0,7 0-26 16,-1-2-7-16,3 3 20 0</inkml:trace>
  <inkml:trace contextRef="#ctx0" brushRef="#br0" timeOffset="209645.87">11821 7237 205 0,'-2'0'20'0,"-1"0"-3"0,0 0 27 15,3 0 20-15,-2 0-26 0,-1 0 9 0,1 0-36 16,0 0 1-16,2 0-1 0,0 0-15 16,0 0 24-16,0 0-31 0,0 0 20 0,0 0 7 15,0 0-26-15,0 0 20 0,0 0-29 0,0 0 20 16,0 0 19-16,0 0-13 0,4 0 2 0,1 5-7 16,-2 0 28-16,2-3-8 0,1 4 20 0,3-3-4 15,1 3-21-15,1-4 39 0,5 3-29 0,1-1-8 16,2-2-3-16,8 0-38 0,1 1 44 0,6-2-4 15,0-1-1-15,9 0 14 0,4 0-33 0,4 0 6 16,3 0 9-16,4-5-11 0,4 2 9 0,1-1-7 16,2 0-28-16,3 1 18 0,-2-3 16 0,2 2 7 15,-3-1-1-15,0 0-18 0,-2-1-13 16,-2 0 4-16,-1 0 13 0,-7 1-4 0,-2 1 11 16,-9-1-11-16,-3 1 8 0,-8 0 20 0,-4 2 6 15,-3 0 28-15,-10 1-4 0,2-1 3 0,-10 2 27 16,2 0-13-16,-5 0-42 0,1 0-10 0,-2 0-42 15,-2 0 13-15,3 0 41 0,-3 0 2 0,0 0 4 16,2 0-3-16,-2 0 17 0,0 0-3 0,0 0-4 16,0 0-18-16,0 0-22 0,0 0-2 0,0 0-2 15,0 0 0-15,0 0 4 0,-5 0-7 0,5 0 5 16,0 0-17-16,0 0 3 0,0 0 12 0,0 0-8 16,0 0 18-16,0 0-6 0,0 0 2 0,0 0 5 15,0 0-24-15,5 0 3 0,-2 0 0 0,4 0 6 16,-2 0 10-16,3 0 20 0,-1 0-28 15,0 0-4-15,1 0 0 0,-4 0-16 0,4 0 24 16,-3 0-18-16,1 0 16 0,-3 0 4 0,1 0-6 16,-3 0 16-16,2 0-10 0,-3 0-8 0,0 0 8 15,0 0-6-15,0 0 0 0,0 0-4 0,0 0-2 16,-3 0 8-16,-2 0-8 0,2 0-49 0,-2 0-69 16,0 0-68-16,-4 0-70 0,5-5-34 0,-6 2 6 15</inkml:trace>
  <inkml:trace contextRef="#ctx0" brushRef="#br0" timeOffset="-201514.92">9274 10592 102 0,'-8'4'20'15,"-4"-2"6"-15,2 0-21 0,-2 2 17 0,4-1-20 16,-1 0 7-16,-2-1 21 0,3-1-23 16,-2 1 10-16,1-1-15 0,1 0-21 0,2 0 29 15,-1-1-5-15,0 1-11 0,0 1 4 0,1 2-15 16,-1 0 8-16,1 2 23 0,-2 1 5 0,0-2-7 16,0 1-3-16,2 0-6 0,-3 0-10 0,2 2 10 15,-1-1 4-15,0 0-8 0,-1-1 37 0,-1 1-26 16,-1 1 8-16,0 1 6 0,-1 2-18 0,-4 0 1 15,3 0-4-15,-1 2-3 0,3 1 4 0,-2 2 4 16,2-1-20-16,0-2 19 0,3 1-14 0,1-2 2 16,2-1 8-16,2-1-20 0,1 0 6 0,2-2 27 15,0 0-18-15,0 1 20 0,0-1-13 0,7 0-21 16,0 0 25-16,-1 2-39 0,2 0 37 16,-1-1 11-16,2 0-27 0,1 2 42 0,-1 0-26 15,4-1-5-15,-4 2 2 0,4-3-24 0,1 1 15 16,0-2 9-16,0 0 13 0,3-2 15 0,-2-1-2 15,0-2-29-15,2 0 6 0,-3-2 4 0,3-1-11 16,-1 0 18-16,0-4-22 0,0-3 2 0,0 2 20 16,-2-2-16-16,0-2 32 0,1 1-20 0,0-2-14 15,-4 0 27-15,3 0-2 0,-3 0 13 0,-1-1-7 16,-2 0-2-16,3 0-26 0,-5 1 10 0,1-3-15 16,-1 2 0-16,2 0 8 0,-3-1-4 0,1 0 33 15,-3 0-12-15,2 1-4 0,-4-2-7 0,3 2-4 16,0-1 16-16,-4 0 11 0,3 0-22 0,-3 0 15 15,0 2-4-15,0 1-9 0,0 0 22 16,-9 0-33-16,3 1-8 0,1 3 25 0,-1 0-6 16,-3 1-7-16,2 1-1 0,-1 1-12 0,-2-1-18 15,0 2 21-15,0-2-2 0,0 0 0 0,0 0 38 16,2-1-22-16,-4 0-1 0,0 0-26 0,2-1 9 16,2 1 1-16,-1 0-3 0,-2 3 16 0,1-2-18 15,1 2 7-15,-2-1-5 0,1 2 14 0,0 0-8 16,1 0 9-16,1 0 5 0,0 0-18 0,2 0-2 15,-2 4 7-15,4-4 2 0,0 3 1 0,1-3 8 16,2 0-18-16,-1 0-27 0,2 0-3 16,0 0-29-16,0 0 4 0,0-3-17 0,0-1-49 15,6 1-32-15,-1 1-27 0</inkml:trace>
  <inkml:trace contextRef="#ctx0" brushRef="#br0" timeOffset="-200448.75">7265 10721 123 0,'-8'9'3'0,"0"1"-3"0,-1 4 22 0,3 0 0 16,-2 3-1-16,-2 1 18 0,1 0-41 0,1 1 6 16,2 1-16-16,-1 0 3 0,1 0 19 0,-2 1 1 15,3 0-2-15,2-3-18 0,0 1 2 0,1-1-3 16,2 2 3-16,0-4 4 0,7 0-3 15,-1-2 6-15,6 1 23 0,-3-4-10 0,0 1-1 16,3 0-18-16,1-4 2 0,-2 0 2 0,5-1-1 16,-3-1 10-16,1-2-4 0,4-3 4 0,-1-1 40 15,-1 0 9-15,1 0-5 0,3-6 15 0,-2-2-45 16,3-1-17-16,-2-2 6 0,1-4 1 0,1 0-13 16,-2-1 18-16,1-2 0 0,1 0-19 0,-4-1 24 15,2 0-19-15,-3 1 7 0,-2 2-3 0,-1-1 15 16,-1 1 24-16,-4 2-3 0,0 1 16 0,-3 0-9 15,-5 0-12-15,2 0-15 0,-2 0-15 0,0-1-5 16,0-2 4-16,0 0-6 0,-7 0 13 16,3 2-4-16,-3 0-1 0,1-1 8 0,-2 2-16 15,0 1 4-15,0 0-9 0,0 3-5 0,-3-1 3 16,2 2 9-16,-3-1-4 0,0 4-2 0,1 0 26 16,-3 2-29-16,-1 3 13 0,-1 0-6 0,-2 0-43 15,0 5 4-15,-1 2-19 0,-1 0-28 0,-1 0 8 16,4 1-56-16,-2-1-13 0,4 0 12 0</inkml:trace>
  <inkml:trace contextRef="#ctx0" brushRef="#br0" timeOffset="-199504.87">5521 11367 170 0,'15'5'0'0,"0"-2"-2"15,3-3 28-15,-3 0-5 0,0-6 20 16,2-2 20-16,1-1-21 0,-1-3 12 0,2-5-34 15,0 2-13-15,3-5 4 0,3 0-16 0,-1-1 32 16,2-1-10-16,0 1-17 0,-2 0 27 0,-1 0-30 16,-2 0 5-16,-2 1 5 0,-4 3-9 0,0 0 38 15,-2 2 15-15,-4 0-1 0,-1 0-1 0,-5 1-7 16,-1 0-11-16,-2 0-7 0,0 0-7 0,0-1-15 16,-5 2 12-16,-3-3 7 0,1 0-12 0,-3 0 19 15,0-1-18-15,-4 0 8 0,-2 1 6 0,-1 0-18 16,-1 1 7-16,-5 1-13 0,1 0 12 0,-3 2-6 15,-2 2-6-15,4 2-2 0,0 0-11 0,1 3 21 16,1 1-12-16,2 1 12 0,0 3 1 16,7 0-25-16,-5 0 25 0,7 0-3 0,-3 7-17 15,2 0-18-15,1 0-66 0,-1 4-40 0,2-2-10 16,-1 3-36-16</inkml:trace>
  <inkml:trace contextRef="#ctx0" brushRef="#br0" timeOffset="-198871.87">3614 11121 48 0,'-3'0'-7'0,"-4"0"0"0,5 0 4 15,-3 5 1-15,0 2 4 0,-1 0-3 16,0 0 2-16,-4 5-9 0,2-2 1 0</inkml:trace>
  <inkml:trace contextRef="#ctx0" brushRef="#br0" timeOffset="-198484.67">3523 11218 116 0,'-10'12'-2'15,"1"0"7"-15,3 0-7 0,-1-2 1 0,0-1-11 16,3 1 15-16,0-1-1 0,0 1 13 0,4 0 24 15,-1 0-37-15,1 2 20 0,0 2-3 0,0 1-14 16,0 2 19-16,0 1-22 0,5 0-11 0,0-1 2 16,2 3-5-16,-2-2 14 0,1 0 5 0,2-2-17 15,3 0 18-15,0 0 8 0,0-2-20 0,3-1 30 16,-2-2-31-16,2-1-10 0,-2 1 25 0,3-2-15 16,0 0 19-16,0-1 0 0,2 0-8 0,-2-1-9 15,3-1 10-15,-1-1-13 0,1-1 27 0,3-3 12 16,-2-1 4-16,3 0 24 15,-2 0-36-15,1-9 6 0,0 0-25 0,-1-1-6 0,-1-3 17 16,3-2 0-16,-3-2-12 0,-2-1 4 0,4-2 3 16,-2-1-15-16,-3-2 12 0,3-2-9 0,-2-1-6 15,-1 2 15-15,-1-2-7 0,0 0 16 0,-1-1 0 16,-3 1 25-16,0 0 6 0,-4 0-3 0,-2-1-12 16,-1 1-21-16,-4 2 11 0,0-1-18 0,0-1 12 15,0 3 0-15,-8 0-12 0,2-1 27 0,0 2-13 16,-3 2-2-16,-1 2 8 0,0 1-20 0,0 1-6 15,-2 4 0-15,-1-1 6 0,-1 5-21 0,0-1 21 16,-1 1-8-16,0 2-2 0,-1 3 13 16,0 0-22-16,-1 3 11 0,-1 0-7 0,-2 0 15 15,0 9-1-15,-1-1-3 0,-3 1-22 0,2 2-28 16,-3 2-11-16,2-1-56 0,0 1 9 0,-1 1-34 16,5 1-30-16,0-3 48 0</inkml:trace>
  <inkml:trace contextRef="#ctx0" brushRef="#br0" timeOffset="-197415.9">2234 11671 35 0,'13'-17'22'15,"3"-1"-21"-15,-5-1 3 0,1-1 18 0,-2-1-12 16,0-1 27-16,-2-2-15 0,-1 1-7 0,-1-1-18 15,-1-1 1-15,-1 0 19 0,-3 1-5 0,1 2 11 16,-2-2-8-16,0 3-5 0,0 2 2 16,-10 3-7-16,2 1 16 0,-3 2 0 0,0 2-14 15,-2 3 0-15,1 2-4 0,-3 0-8 0,0 2 24 16,-1 2-6-16,-3 2-6 0,0 0-4 0,2 0-27 16,-2 0 13-16,1 4-8 0,1 0 15 0,2 4 6 15,0 0 9-15,0 1 1 0,0 3 0 0,2 3-5 16,-3 1-28-16,5 2 13 0,-3 3-17 0,1-1 11 15,2 1 2-15,2-1 0 0,-1 0 17 0,4-1-20 16,1-3-9-16,-1 0-41 0,6-2-5 0</inkml:trace>
  <inkml:trace contextRef="#ctx0" brushRef="#br0" timeOffset="-196588.91">2133 11733 116 0,'14'0'8'0,"2"0"6"0,-2-4 18 0,-2-2 8 16,0-1-37-16,1-1 21 0,-1-2-17 0,-1-1-16 15,-1-1 18-15,2-1-16 0,0-1 3 0,-1-1 4 16,1-1 16-16,-2 1-6 0,0-1-10 0,2 1 5 16,-2 2-8-16,-1-1-18 0,0 3 28 0,-1-1-3 15,0 1 3-15,0 0-9 0,-2 2-15 0,-1-1 10 16,0 2-5-16,0 0 14 0,-2-1 20 0,2 1-19 16,-1 1-3-16,-1 0 19 0,-1-2-5 0,-2 1 5 15,0 0 11-15,0-2-13 0,0 1-6 16,0-2 10-16,-6-1 3 0,-2 0-10 0,0-1-3 15,0 1-15-15,-3-3-5 0,-2 1 16 0,2 0 6 16,-4-1-12-16,0 3 24 0,-2-1-20 0,-1 0-10 16,-1 1 21-16,1 1-32 0,0 0-3 0,-4 2 19 15,2 0-14-15,-1 1-4 0,-1 3 31 0,-2 1-15 16,1 0 14-16,0 3 8 0,-1 1-24 0,-1 0-7 16,3 5-3-16,-2 3 25 0,2 0-13 0,0 2 4 15,1 4-44-15,1 1-28 0,3 3-30 0</inkml:trace>
  <inkml:trace contextRef="#ctx0" brushRef="#br0" timeOffset="-193120.32">13336 9306 170 0,'-1'26'17'16,"0"3"-5"-16,-1-2-8 0,1 0 23 15,1-1-39-15,-4 0 3 0,3 0 33 0,-1 0-27 16,0 0 10-16,2 0-12 0,-3 0-12 0,3 0 30 16,0 1 36-16,0 1 15 0,0 0 6 0,0 1-19 15,0 0-14-15,0-1-19 0,0 1-15 0,0-1-4 16,0-1-16-16,0 0 23 0,0 0 6 0,0-1-21 16,0-1 22-16,0 0-12 0,0-1-13 0,0-1 21 15,0-2-16-15,0 1 12 0,0-4 15 0,0 0-4 16,0-2 6-16,0-1 5 0,0-1 2 0,0 1 7 15,0-4 0-15,0 0-14 0,0-1-11 0,0 1-11 16,0-2-2-16,0 2 9 0,0 1 4 0,-5-3 11 16,2 3-24-16,1-1-1 0,0 2 1 15,2 0-8-15,-2 1 20 0,1-2 6 0,-1 2-16 16,2-1-4-16,-1 0 19 0,1-2-19 0,-2 1 10 16,2-1 5-16,-2 0-11 0,2-1 7 0,-1-1-5 15,1-1 9-15,0 0-13 0,-2-2-3 0,2 1 18 16,0-2-8-16,0-2 3 0,0 1 2 0,0-2-17 15,0-1-2-15,0 0-2 0,0 0-4 0,0 1 14 16,0-1 4-16,0-1 12 0,0 2-1 0,0 0 3 16,0-1-13-16,0 0-19 0,0 2 25 0,0-1-10 15,0 0-2-15,0 2 13 0,5 0-19 0,-5 1 25 16,0 0-10-16,0 1-12 0,3 0 8 16,-1 2-25-16,-2-1 20 0,1 2 4 0,1-1 4 15,0 1 3-15,0-1-9 0,-2 1 4 0,3 1-1 16,-3 0 6-16,2 0 4 0,1-1 4 0,-3 1-20 15,3 1-12-15,-3-1 4 0,0 0 0 0,2-2-1 16,-2 0 14-16,0 2 6 0,0 0 7 0,0-1-2 16,0 1-2-16,0 0-13 0,0 1-13 0,0 0 11 15,0 1-5-15,0-3 16 0,0-1 3 0,0 1-7 16,0-2-1-16,0-1-3 0,0-3 1 0,0 1-2 16,0-1 7-16,0-3-8 0,0 0 10 0,0 0 2 15,0 0-14-15,0 0 14 0,0 0-20 0,0 0 0 16,0 0 11-16,0 0 7 0,0 0 12 15,0 0-4-15,0 0 9 0,0 0-19 0,0 0-18 16,0-4 10-16,0 0 1 0,0 0 4 0,5 0 13 16,-5-3-4-16,0-2-7 0,0 0-16 0,0-4 16 15,0-1-4-15,0-2-11 0,0-2 11 0,0-1 7 16,0-3-8-16,0-3-10 0,0-1 7 0,0-6-15 16,0-1 8-16,5-5 12 0,0-4-10 0,2-3 2 15,-2-4 22-15,1-4-24 0,1-5 5 0,-1-5-16 16,3-3 1-16,-1-2 21 0,-3-2-8 0,3-1 17 15,-2 1-9-15,1 1-13 0,-4 4 13 0,0 2-13 16,0 5-25-16,-1 4 29 0,1 5 1 16,0 2 1-16,2 5 5 0,-4 2-4 0,2 2-5 15,2 0-2-15,0 1 4 0,0 1 1 0,0 1-6 16,2-1 23-16,0 0-4 0,-1 1-15 0,1-1-4 16,1 0 4-16,-1 1-6 0,3-1 12 0,-2 0 6 15,-1 0-15-15,1 1 20 0,-3 1-16 0,2 1 8 16,-3 2 7-16,1 1-10 0,-1 2 4 0,0 2-2 15,-1 0-10-15,-1 2 5 0,-1 0 14 0,-1 0 0 16,2-1-14-16,-1-1 3 0,1-3-9 0,1 2 9 16,0-1 4-16,-1-1-17 0,1 1-21 0,1 0 22 15,1 1-6-15,0 1 11 0,2 4 38 16,-4 1-39-16,0 4 5 0,2 3 5 0,-1 3-27 16,-1 3 16-16,-3 1 13 0,0 2 0 0,0 3 19 15,0-1-26-15,0 2 14 0,0 0-27 0,0 1 5 16,0-1 1-16,0 0-6 0,0 1 32 0,0-2-30 15,0 0 21-15,0-1 2 0,-3 2-7 0,-1-1 22 16,2-3-17-16,2 1-1 0,0 1-2 0,0 0-8 16,-3-1 6-16,3-1-3 0,0 0 1 0,0 1-2 15,0-2-5-15,0 0 9 0,0-1 0 0,0 0 2 16,5-2-5-16,-5 0-10 0,4-1-1 0,-1 1 3 16,1 1 25-16,-3-1-17 0,1 1 15 0,-1 1 1 15,-1-1-22-15,0 2 13 0,0 1-15 0,0 2 4 16,0-2-4-16,0 1 31 0,0 1-13 15,0-1-2-15,0-1-3 0,0 0-33 0,0 2 15 16,0-2 7-16,0 0 16 0,0 0 2 0,0 1-14 16,0-3 2-16,0 1 12 0,0 0-15 0,0 0 15 15,0 2-9-15,0-1-2 0,0 0 13 0,5 2-16 16,-5 1 5-16,0-1-23 0,0 2-8 0,0 1 15 16,0 0-4-16,0 0 27 0,0 0 2 0,0 0-9 15,-5 6-5-15,2 3-4 0,-2 2 16 0,2 1 6 16,-3 5-4-16,0 3-16 0,-1 3 8 0,-1 4 12 15,-1 4-13-15,0 4 17 0,-3 5-4 0,2 4-11 16,-2 4 12-16,1 8-7 0,-1 2-18 16,0 5 4-16,3 2 11 0,-2 3-2 0,1 1 12 15,2 0-3-15,1-2 2 0,2-3-1 0,-1-2 6 16,2-3 7-16,0-4-7 0,0-2 2 0,3 0-1 16,-2-3-12-16,-2-1 15 0,2 0-4 0,1 0-9 15,-1-1 6-15,0 1-19 0,0 2 10 0,0 4-26 16,-2 0 29-16,1 1-5 0,0 1-19 0,-1 0 42 15,1 1-29-15,-3-5-5 0,4-2 16 0,-2-3-27 16,-1-4 1-16,1-5 50 0,1-2-25 0,0-5 10 16,0-4 15-16,0-1-38 0,-1-3 14 0,1-3-26 15,0-1 6-15,0-4-11 0,3-1 11 0,-3 1 31 16,1-2-12-16,1 0 6 0,-1-3-16 16,0 3 15-16,1-2-9 0,-1 1-4 0,-1 0-2 15,1-1-7-15,1 2 0 0,-3-2 18 0,2 3 15 16,0-1-19-16,0 0 10 0,-1 1-15 0,1 1-3 15,-1-2 6-15,3 0 1 0,-3 1 6 0,4-3 6 16,-2 0 3-16,1 0-16 0,-1-4-3 0,2 1-7 16,-1-3 5-16,1 0-4 0,0 1-1 0,0 1-1 15,0-1-1-15,0 2 11 0,0-1 4 0,0 3-4 16,0 2 5-16,0-2-3 0,0 1 24 0,0-1-8 16,0 1-18-16,4 0 2 0,-4-2-18 0,0-1 10 15,0 1 12-15,2-1 5 0,2-1-11 0,-3 0 0 16,2-1-4-16,-3 0 12 0,0 0-5 0,1 0 7 15,-1-2-1-15,2 1-24 0,-2 1 20 16,0 1-10-16,0-1-3 0,0 1 21 0,0 1-22 16,0-1 12-16,0-1 12 0,0 1-26 0,0-2-6 15,0 0-13-15,0-2-23 0,0-1-32 0,0-2-26 16,0-1-28-16,0 0-23 0,0 0-6 0</inkml:trace>
  <inkml:trace contextRef="#ctx0" brushRef="#br0" timeOffset="-186112.26">12184 11525 191 0,'-8'4'12'0,"3"0"3"15,-1 0 14-15,0 1 22 0,-1-3 10 0,3 2 2 16,-3-1-21-16,3-3-7 0,-1 3-33 16,2-3-4-16,0 0 2 0,1 0 7 0,0 0 2 15,1 0-9-15,1 0 9 0,0 0-23 0,0 0-2 16,0 0 12-16,0 0 0 0,0 0 26 0,0 5-4 16,5-2-11-16,1 2 4 0,3-1-13 0,-1 3 2 15,2-2-4-15,2 2 13 0,1-1 0 0,3 0 11 16,3 0 1-16,3-2-10 0,2 1-7 0,0-3 12 15,8 0 33-15,1-2-18 0,4 0 1 0,3-4-17 16,4-4-19-16,3-1 4 0,5 0 2 0,1-2 0 16,9 0 9-16,3 1-11 0,-4-1-7 0,5 2 11 15,-3 0-16-15,-1 1 16 0,-6 3 3 0,-6 0-7 16,-4 1-2-16,-8 3 23 0,-5-2-27 16,-6 2 1-16,-7 0 3 0,-4 0-11 0,-1-1 24 15,-3-1-9-15,0 3 13 0,-4-3-12 0,2 1-12 16,2-2 22-16,-4 1-11 0,4-2-12 0,-1-1 18 15,3 1-1-15,1-1-9 0,-1 1 10 0,0-2-1 16,-1 3-5-16,2-1 3 0,-3 0-10 0,0 2-14 16,-2-1 18-16,-2 2-16 0,1-1 19 0,-3 2 11 15,-1-1-19-15,-2 2 23 0,2 0-19 0,-2 0-9 16,2 0 9-16,-1 0-9 0,1 0 8 0,0 0 8 16,2 0-5-16,-3 0 0 0,1 0 6 15,4 0-5-15,-2 0 5 0,-1 0-25 0,2 0 14 0,1 0 20 16,-1 0-17-16,2 3 7 0,-1 0 1 15,-1-1-1-15,0 1-10 0,-1-2 12 0,0 1-1 16,-4-1-17-16,2 0-2 0,-5 0 16 0,2 1-3 16,-2-2 0-16,0 0 30 0,0 0-23 0,0 0 0 15,0 0 2-15,0 0-1 0,0 0 12 0,0 0-16 16,0-4-8-16,0 1-65 0,0 2-33 0,0-2-80 16,0 2-27-16</inkml:trace>
  <inkml:trace contextRef="#ctx0" brushRef="#br0" timeOffset="-185258.93">12199 11979 143 0,'0'-1'20'0,"0"-2"-15"0,7 0-1 15,-4-2 18-15,2-1-19 0,3-1 30 0,0 0-5 16,3-1-27-16,0-2 8 0,5-1-2 0,0 1 10 15,4-2 2-15,2 1-20 0,-1 1-10 0,4 0 6 16,-1 0 8-16,-1 4 2 0,-2-1 1 16,1 4-12-16,-3 3 15 0,0 0-7 0,-3 0-2 15,-5 8 3-15,1 0-13 0,-5 2 20 0,-4 0 6 16,-3 0 19-16,0 3-9 0,0 1-5 0,0 0-3 16,-8 1-6-16,-1 1-1 0,-1 0 6 0,2 0-15 15,0 1-11-15,-1-2 11 0,1-1-4 0,0-1 8 16,2-1 6-16,0-3 4 0,3 1-9 0,1-3 2 15,0 0-25-15,2 1 3 0,0-2 15 0,0-1 2 16,7 1 3-16,-1 1-9 0,0 0-8 0,2 0 6 16,-1 0 2-16,-1 1-1 0,3 0-4 0,-1 2 5 15,0 1 7-15,0-1 11 0,0 1-16 16,-2 1-2-16,-1-2-7 0,-2 3 6 0,2-1 22 16,-2-1-3-16,-3 0 15 0,0 0-6 0,0 1 7 15,0-2 4-15,0 0-7 0,-6 2-11 0,-1-2 2 16,1 2-20-16,-1-3 11 0,-1 2-2 0,-4-1 6 15,3 1 3-15,-5 0-20 0,-1-1 4 0,0 0-13 16,0 0 18-16,0-3-5 0,-2 1 0 0,0-1 16 16,3-3-27-16,-2 0 18 0,5-1-3 0,-1-2-28 15,0 1-52-15,4 1-70 0,0-3-47 0</inkml:trace>
  <inkml:trace contextRef="#ctx0" brushRef="#br0" timeOffset="-185039.7">12777 12229 533 0,'0'-15'27'0,"-6"3"27"16,-2 0 28-16,-5 1 18 0,5-2 16 0,-3 3-23 15,0 3-8-15,7-3-22 0,-3 4-44 0,2 0 0 16,4 0-29-16,-3 1 6 0,3 1 6 0,-1 0-10 15,2 1 10-15,0 2-41 0,0 0-48 0,0 0-36 16,0 0-53-16,0 1-13 0,5 0-22 16</inkml:trace>
  <inkml:trace contextRef="#ctx0" brushRef="#br0" timeOffset="-184545.02">13305 11670 274 0,'0'0'-16'0,"-4"0"0"0,-5 0-3 16,5 5 17-16,-7 3 34 0,1 1 1 0,1 0 15 15,-4 1-17-15,-1 0 3 0,3 4 10 0,-2 1-28 16,2-1 8-16,-1 5-28 0,4-1-5 0,0-1 15 16,-2 2 1-16,2 3-7 0,4 1 6 0,-1 0 9 15,1 3-13-15,1 1 2 0,0 2-18 0,1-1-4 16,2 2 11-16,0-1 17 0,7-2 6 15,-1-3-3-15,2-3 3 0,1-2-13 0,1-4-1 16,1-3 2-16,0-2-19 0,0-4 12 0,0-4 12 16,4-2 3-16,-3 0 1 0,1-8 3 0,-2-3-9 15,2-1 9-15,1-2 2 0,-3-2-2 0,-2-4 4 16,2-1 2-16,-4-1-4 0,-2 0-2 0,0-1 1 16,-5-2 6-16,0 3 3 0,0 3 5 0,0 1-16 15,-8 2-19-15,-1 1 15 0,-2 5-16 0,2 2 29 16,-2 3-17-16,-3 2-11 0,1 1 8 0,0 1-6 15,-1 1-15-15,1 0-6 0,-1 0-55 0,3 0-48 16,0 7-45-16,-1 1-13 0</inkml:trace>
  <inkml:trace contextRef="#ctx0" brushRef="#br0" timeOffset="-184256.92">12391 12750 42 0,'0'0'3'16,"0"0"3"-16,8 0-11 0,5-9 8 0,6 1 18 15,4 0-36-15,4-4 23 0,5 1 4 0,6-4-19 16,6-1 37-16,4-2-9 0,5-2-11 0,1-1 14 16,6-2-20-16,2 1-4 0,3-2-5 0,1 1-7 15,-3 0 0-15,-3 3 13 0,-2 1 8 0,-2 0-48 16</inkml:trace>
  <inkml:trace contextRef="#ctx0" brushRef="#br0" timeOffset="-184015.93">12720 12759 191 0,'0'0'-7'15,"0"0"14"-15,11-5 0 0,0-3-4 0,6-1 26 16,3-3 1-16,5-2 34 0,3-1 6 0,7-5-25 15,3-2-6-15,3 0-41 0,2-2-9 0,0 0 29 16,1 1-21-16,-3 1 8 0,0 2 0 16,-5 1-21-16,-2 2 9 0,-4 5-54 0,-7 0 7 15,-2 3-56-15,-4 0-2 0</inkml:trace>
  <inkml:trace contextRef="#ctx0" brushRef="#br0" timeOffset="-169473.22">12481 8020 246 0,'0'1'-6'16,"0"-1"25"-16,0 2 4 0,0-1 43 0,0 1-13 15,0-2-13-15,-4 0-12 0,4 2-32 0,-2-2 34 16,2 1-17-16,-3 1-3 0,1-1-1 0,2 0-12 16,0 0-6-16,-1 1 9 0,-1-1 0 0,1-1-11 15,1 1 7-15,0-1 8 0,0 1 9 0,0-1 7 16,0 0 10-16,0 1-5 0,0-1-39 15,0 0-2-15,0 2 17 0,0-2-6 0,0 0 28 16,0 0-5-16,0 0-41 0,0 0 19 0,0 0-6 16,6 0 13-16,3 0 10 0,1-5-17 0,-1 1 0 15,9-1 15-15,1 1-16 0,1-3 12 0,6 1-1 16,-1-1-30-16,3 0 15 0,2-2-7 0,3 1 21 16,1-1 10-16,1 1 12 0,-2 1-8 0,2 0-22 15,-4-1-2-15,3 3-12 0,-9 0 19 0,-3 1-2 16,-5 1-11-16,-3 1 24 0,-4 0-18 0,-4 1 3 15,-2 0 16-15,0 0-19 0,-3 1-4 16,-1 0-2-16,0 0 14 0,0 0 10 0,0-2-15 16,0 2 29-16,0 0-27 0,0 0-14 0,0 0 12 15,0 0-9-15,0 0 20 0,0 0 13 0,0 0 23 16,0 0-42-16,0 0-19 0,0 0 13 0,0 0-15 16,-5-1 7-16,5 0-9 0,0 1-37 0,0-1-50 15,0-1-37-15</inkml:trace>
  <inkml:trace contextRef="#ctx0" brushRef="#br0" timeOffset="-168979.94">12570 8708 55 0,'8'-4'-14'16,"0"1"2"-16,1 0 9 0,0-1 1 0,0 0 4 16,3 0 7-16,2-1-11 0,-2 1-10 0</inkml:trace>
  <inkml:trace contextRef="#ctx0" brushRef="#br0" timeOffset="-168837.02">12897 8628 48 0,'44'-7'12'0,"-1"-3"-4"0,-2 3 1 0,2-1-9 16,-4-1-14-16,-5 2 2 0,-4 1 4 0,-5 0 6 16,-6 1 47-16,-3 1 11 0,-5 2 5 0,-3 1 34 15,-5 1-20-15,-2 0-21 0,-1 0-7 0,0 0-18 16,0 0-29-16,0 0 12 0,0 0-12 16,-4 0-16-16,-1 0 4 0,0 0 14 0,5 0 8 15,-3 0-36-15,3 0-39 0,0 0-22 0,0 0-45 16</inkml:trace>
  <inkml:trace contextRef="#ctx0" brushRef="#br0" timeOffset="-168247.94">12911 9236 205 0,'15'-3'6'16,"-2"-1"12"-16,-1 3 0 0,-2-1-2 0,-3-1-18 15,-1 1-12-15,-2-1 8 0,-3 1 4 0,3 0-10 16,-1 1 17-16,0-1 3 0,-1 2-11 0,-2-1 27 16,3 0-34-16,-2-1 15 0,1 1-5 0,-2 0-19 15,2 1 31-15,-2 0-22 0,0 0 18 0,0 0-4 16,1 0-50-16,-1 0-21 0</inkml:trace>
  <inkml:trace contextRef="#ctx0" brushRef="#br0" timeOffset="-167587.72">12428 10400 68 0,'17'-7'5'0,"5"1"27"16,2-1-6-16,1 0 12 0,0-1-18 0,3 1-32 15,-2-1 10-15,1 0-15 0,2 1 15 0,1-1 2 16,-2 2-3-16,0 0 11 0,3-1 8 15,-1 3-11-15,0-2 5 0,0 1-11 0,0 1 2 16,-2-3 8-16,0 3-2 0,-2-2 1 0,1 1-9 16,-2 0 7-16,-3 0-9 0,-1 0 0 0,-4 0 11 15,-3 2 9-15,-3 1-8 0,-2 0-9 0,-5 0-2 16,0 1-3-16,-4 1 3 0,0 0 1 0,0 0-8 16,0 0 6-16,0 0-2 0,0 0 13 0,0 0-8 15,0 0-9-15,0 0-41 0,0 0-7 0</inkml:trace>
  <inkml:trace contextRef="#ctx0" brushRef="#br0" timeOffset="-167203.96">12665 10988 150 0,'12'-6'7'0,"6"-2"1"0,-4 1 9 0,1 1-13 16,3-1 1-16,-1 0-7 0,1 2 4 0,-1-2 3 16,1 1-7-16,-2-1 12 0,-2 3-15 0,0-1 7 15,-3 2-9-15,-1 0-8 0,-1 0 25 0,-3 0-5 16,-1 2-46-16</inkml:trace>
  <inkml:trace contextRef="#ctx0" brushRef="#br0" timeOffset="-143868.96">20346 12304 205 0,'-2'0'25'0,"1"0"19"16,1 0 11-16,-2 0 11 0,0 4-15 0,1-2-19 15,1-2-5-15,-4 2-10 0,4 0-21 0,0-1 1 16,0 0-3-16,0-1 5 0,0 2-1 15,0-2 6-15,5 0 8 0,2 0 6 0,2 0 11 16,5 0-2-16,7 0 1 0,0-3 9 0,9-1 19 16,5-1-11-16,8 0-1 0,4 1-18 0,8-1-23 15,6 0 16-15,4-2-4 0,7 2 11 0,3-2 1 16,1 2-12-16,10 0 6 0,-1 1-15 0,0 0 11 16,3 0 5-16,-1-1-31 0,-2 3 12 0,-5-3-14 15,-7 1 4-15,-6 0 14 0,-11 3 3 0,-4-2 1 16,-10 0 2-16,-11 1 8 0,-4-1 28 0,-6 3 24 15,-5-2 41-15,-8 2 19 0,1-2-29 0,-4 2-25 16,-5 0-43-16,1 0-20 0,-1-1-14 0,0 0-2 16,0 0 9-16,0-1 1 0,-5 1 4 15,1-1 6-15,-2 0-6 0,2-1-2 0,1 1-10 16,-2-1-2-16,2 1 0 0,-2-1-6 0,4 1 8 16,-2 0 5-16,-2 2-10 0,5-1 7 0,0-1 2 15,-5 1 2-15,5 1-10 0,0 0-10 0,0 0 2 16,0-1 0-16,0 1 18 0,0 0 2 0,0 0-1 15,0 0-5-15,0 0-15 0,0 0 5 0,0 0 8 16,0 0-12-16,0 0 20 0,0 0-2 0,-1 0-8 16,-1 0 4-16,1 0-16 0,-1 0-16 0,0 0-9 15,2 0-66-15,-3 0-13 0,0 0-59 0,0 0-52 16,-2 0 18-16,1 0-46 0,-1 0 22 16</inkml:trace>
  <inkml:trace contextRef="#ctx0" brushRef="#br0" timeOffset="-142720.96">23049 12422 219 0,'0'0'0'0,"0"0"18"0,0 0 5 16,0 0 9-16,0 3 13 0,0-3-6 0,0 3 8 15,0-1-3-15,0-2-9 0,0 2-19 16,-3-2 8-16,0 1 10 0,0 0 13 0,2 0 9 16,-3-1-11-16,3 2-14 0,-2-2-13 0,3 0-10 15,-2 0-10-15,0 0-6 0,1 0 5 0,1 0 6 16,0 0-3-16,0 0-3 0,8 0-6 0,4 0 7 15,-1 0 6-15,10 0 8 0,1 0 3 0,9 0-13 16,4-3-4-16,10 1 0 0,7-1-12 0,2 1 25 16,10 0 11-16,6 2-2 0,5 0 7 0,3 0-12 15,2 0 11-15,7 0-26 0,-1 5 11 0,3 0 0 16,1-1-33-16,-2 0 30 0,1-1-14 0,-5-2 9 16,-3-1-5-16,-5 0 8 0,-7 0-8 0,-8-5-7 15,-8 0 36-15,-9 1-22 0,-8-1 55 0,-5 0 44 16,-10 2-22-16,-6-1 4 0,-5 0-44 15,-5 0-46-15,-5-1 8 0,0 0 6 0,0 0-4 16,0 1-6-16,-7-2 2 0,1-1-10 0,-1 2 8 16,1 0-10-16,-3 1 6 0,2 0 10 0,1 1 2 15,-1 1 4-15,2-1-16 0,0 3-2 0,-2 0 0 16,1 0 2-16,-2 0 10 0,-1 0-2 0,-1 0-1 16,-3 4-6-16,-1 1-3 0,-4 0 10 0,0-1-12 15,-6 2 8-15,-3-1-6 0,-3-3-1 0,-3 3 7 16,-7-1 7-16,-3-1-3 0,-5 0-4 0,-9-1-7 15,-3 0-7-15,-2-1-5 0,-4 0-16 16,-3-1 14-16,-4 0 23 0,1 0-2 0,1 0 9 0,-1 0-16 16,-1 0-22-16,3 0 9 0,-3 0-2 15,0 0 1-15,2 0-4 0,1 0 10 0,1 0 8 16,3 0 8-16,-1 0 3 0,6 0-2 0,1 0-17 16,6 0 19-16,6 2-4 0,4-2-6 0,6 0 27 15,10 0-38-15,3 0 9 0,7 0 8 0,7 0-23 16,2 0 27-16,9 0-10 0,0 0-9 0,12 0 19 15,2 0-4-15,3 0-4 0,8 0 8 0,5-2-8 16,6 0-3-16,5-1 9 0,5 2-4 0,8-4-2 16,6 4 0-16,5-3-3 0,4 1 5 0,7-1 4 15,2 1-12-15,2-1 9 0,5 0-5 0,0 0 2 16,0 2 8-16,-2 0 2 0,3 0-8 16,-4 1 11-16,2 1-1 0,-5 0-3 0,-5 0 7 15,-7 0-28-15,2 0 20 0,-13 0-19 0,-6 0 13 16,-10 0 10-16,-9-2-16 0,-5 2 24 0,-8 0-16 15,-3 0-8-15,-6 0 11 0,-4-1-3 0,-5 1 6 16,0 0 0-16,0-1-4 0,0 1-8 0,0-1 2 16,0 1 1-16,0-2 5 0,0 2 7 0,0 0-3 15,0 0 9-15,-4-2-19 0,3 2 2 0,-2-1-6 16,2 1-3-16,1 0 11 0,-4 0-11 0,4 0-2 16,-3-1-8-16,2 1-51 0,-3 0-59 0,4-1-43 15,0 1-50-15</inkml:trace>
  <inkml:trace contextRef="#ctx0" brushRef="#br0" timeOffset="-138420.72">14110 13475 178 0,'0'0'-2'0,"0"0"-12"0,0 0 10 16,0 0 9-16,0 0-13 0,0 5 22 0,0 2 8 15,0 3-24-15,0 4 40 0,0 4 38 0,0 6-18 16,0 6 4-16,-8 6 7 0,0 5-17 0,-2 6 9 15,-2 3 17-15,-1 4-26 0,0 1-25 0,-2 4-3 16,-1 2-9-16,3-1-15 0,1-1 2 16,-1 3 5-16,4 1 4 0,2 2-2 0,1-1-7 15,3 1-9-15,3 0 10 0,0 0 18 0,0 0-9 16,9-3 13-16,-2-3-14 0,1-1 0 0,-4-2 19 16,1-3 9-16,1-2 14 0,-3-2-8 0,-1-1-15 15,1-4-24-15,-3-1-4 0,3-1 11 0,-3-1 14 16,0-3 3-16,0-1 9 0,0-3-10 0,4-2-10 15,-4-3-1-15,0-1-11 0,1-4 9 0,1 0-12 16,-2-2 9-16,0-3-9 0,0 1 0 0,0-5 10 16,0 1-20-16,0-2 10 0,0-1-8 0,0-1-10 15,0-1 14-15,0 0 2 0,0-1 4 0,-3 1 9 16,-1 1-7-16,1 0-8 0,0 1 0 0,1 0 4 16,-1 0 4-16,3-1 0 0,-1 3 2 15,1-2-10-15,0 0-8 0,0 0-2 0,0-1-2 16,0 0 16-16,0 0 8 0,0-1 0 0,4 1-4 15,0-1-8-15,0 0-10 0,1-1-2 0,0 2 2 16,3 1 18-16,-2-3 0 0,-1 2-2 0,1-1 1 16,3 0-12-16,-2 0 5 0,-1 1 4 0,2 1-8 15,-3 0-6-15,4 2 12 0,-2-2 2 0,-1 3 0 16,-1 2 4-16,0 0-12 0,0 2 2 0,0-2 0 16,-1 1 0-16,1 2 10 0,-1-3-10 0,1 1 6 15,3 0 0-15,-2-3-6 0,2 0 2 16,-1-2-4-16,-1-1 2 0,3-2-10 0,-2 1 14 15,-1-4 2-15,0-1 4 0,4 0 13 0,-4 1-1 16,0 1-4-16,2-1-16 0,-4 2 6 0,8 2-2 16,-6 1 4-16,3 1 8 0,-1 1 1 0,1 1-11 15,-3 1-12-15,4-2 10 0,0 1-12 0,-2-4 4 16,2 2 16-16,-2-4-4 0,3-2-8 0,-1-2 6 16,-2-3-12-16,4-1 0 0,-1-2 10 0,3 0-8 15,1 0 10-15,0-5-8 0,1 0 0 0,3 0 10 16,-1 1-12-16,2-1-3 0,0-2 7 15,0 2 0-15,0 0 2 0,1 0 5 0,-4 0-7 0,5 2-2 16,0-2 2-16,-2 0 0 0,3 1-2 16,1 1-2-16,1-1 16 0,-3 1-10 0,5-1 0 15,2 1 2-15,-1-1-12 0,2 0 4 0,0 0-2 16,3 3-5-16,1-2 12 0,0 2 1 0,1 0-4 16,-1 0 16-16,1 1-12 0,-3 0-5 0,0 0 5 15,1 0-10-15,-1 0 8 0,1 5 2 0,-1-5 0 16,2 2-1-16,1-2-7 0,4 0 4 0,-1 0-4 15,5 0 4-15,4 0 5 0,0-4 3 0,3-1-4 16,3 0 3-16,0 0-5 0,2 0 0 0,1 0 10 16,-4 0-20-16,3 0 14 0,-1 1-6 0,0 1-2 15,-2-1 10-15,-1 0-4 0,1 0-2 0,-5 2-2 16,2-2-2-16,-4 0 0 0,5 0 2 16,-1-3-8-16,0 1 10 0,2-1-9 0,2-2 9 15,1 1 2-15,3-4-2 0,2 2 0 0,2-1-6 16,3-1 6-16,2 2-2 0,2-2 2 0,1 2-4 15,-1 0 8-15,2 0-6 0,-5 2 4 0,0 0 4 16,-2 0-14-16,-3 1-2 0,-3 1 2 0,-2 0-8 16,-4 1 10-16,-4 2 10 0,-1-1 2 0,-5 1 12 15,1 0-12-15,-5 1-4 0,0 0-4 0,-6 2-2 16,1-2 10-16,0 0-12 0,-2 1-2 0,0-1 4 16,0 0-4-16,1-1 18 0,1 1-10 15,1 0 0-15,0 0-6 0,4-2-8 0,1 1 12 16,3-1 0-16,-2 2 8 0,4-2-6 0,1-1-6 15,2 2 0-15,1-2 8 0,0 1-6 0,0-1 4 16,-1 2-4-16,-1 0-2 0,2-1 14 0,-5 0-8 16,-2 2 6-16,-2 0-12 0,-2 0-2 0,0 1 4 15,-4 0-5-15,-1 0 16 0,-1-1-3 0,-3 1 2 16,1-1 2-16,2 0-12 0,0 0 8 0,1 2-2 16,-2-3-12-16,7 2 10 0,-2 0 0 0,0-1 6 15,-3 1 2-15,3 1-4 0,-3 0-4 0,-2 0 0 16,1 0 8-16,-8 0-12 0,0 0-4 0,-1 0 6 15,-4 0 4-15,0 0 0 0,-2 0 6 0,-3 0-14 16,1 0 4-16,1 0-4 0,-3-4-4 16,3 1 14-16,-3-1-8 0,3 1 12 0,3-1 4 15,-5 1-10-15,2-1 0 0,2 0 6 0,0 2-22 16,-2-2 10-16,4 3 4 0,-4-2-6 0,2 1 16 16,-3-1-4-16,0 1-4 0,-1-1 2 0,-4 2-10 15,1 0 6-15,-3-1-2 0,2 2-2 0,-3 0 14 16,1 0-16-16,-4 0 4 0,4-2 0 0,-3 2-4 15,2 0 0-15,-2 0 6 0,4 0 12 0,-1 0-6 16,3 0-6-16,1 0 4 0,1 0-20 0,2 0 4 16,-2 0 12-16,3 0-11 0,-1 4 12 0,1-2 15 15,-2 1-14-15,0-2 10 0,0-1 0 0,-1 0-12 16,0 0 2-16,-3 0-2 0,-3 0-2 16,1 0 8-16,-2 0 4 0,-3 0-12 0,2 0-10 15,1 0 8-15,-4-4 6 0,1 0-4 0,2 1 8 16,-2-1-8-16,-1 2 0 0,4-1 14 0,-4-1-8 15,3 1-2-15,-1-2-2 0,-1 3-10 0,2-2 10 16,1-1-2-16,-3 0 2 0,2 1 0 0,0-2 0 16,-1 1 10-16,3 2-12 0,-4-4 6 0,1 1-4 15,-2-1-16-15,0 0 12 0,0-1 4 0,1-3 4 16,-1 1 2-16,2-2-2 0,0-2-8 0,-2 0 6 16,3-3 0-16,2-1 2 0,-2-1-4 0,2-3-20 15,2-2 24-15,0 0-4 0,1-3 4 0,2-3 4 16,0-1-24-16,1-2 10 0,-1-1-4 15,1-2-2-15,-3-2 14 0,-3 1-16 0,-1-2-5 16,0-2 21-16,-4-1-39 0,0-2 6 0,0-3 9 16,0-1-1-16,-12-2-4 0,6-3 11 0,-2 1 14 15,-1-2-1-15,1-1 22 0,0 1-13 0,-3-1-12 16,3 0-17-16,1-2-2 0,3 3 5 0,-3 0-3 16,0-2 18-16,7 3 14 0,0 2-11 0,0 1-11 15,0 1-13-15,0 1-20 0,7-1 6 0,0 5 6 16,-3-2 0-16,0 0 23 0,0-1-4 0,0 2 17 15,2 0-4-15,-5 0-4 0,1 1 1 0,-2 1-4 16,0 0 12-16,0 1-14 0,0 2 9 16,-7 1 2-16,1 0-5 0,-2 1-2 0,4 0-1 15,-3 1-3-15,0-1 3 0,3 3 14 0,0-3 0 16,0 1-6-16,3 2 0 0,-1-2-6 0,2 0-1 16,0 2 5-16,0 2-11 0,7 0 16 0,1 4-1 15,-2 2-9-15,-2 2 18 0,4 4-20 0,-3 4-6 16,0 0 10-16,-1 3-12 0,0 3 21 0,-3 1 3 15,-1 3-12-15,0 2 16 0,0 0-32 0,0-1 10 16,0 4 15-16,0-1-13 0,-5 1 20 0,-1-1-6 16,2 1-7-16,-3 0-9 0,-1 2 4 0,1-2 9 15,-1 1-9-15,-2 1-1 0,-3 0-1 0,1 0 6 16,-1 0 8-16,-3 0 4 0,-2 0 6 0,-2 5-24 16,0 0 9-16,-2-3 13 0,-1 3-28 15,0 1 19-15,-2-1-4 0,-1-1-8 0,0 1 23 16,-2 0-8-16,1-1-5 0,2 1-6 0,0 0-3 15,-2-1 9-15,-1-1 0 0,-2 2-4 0,-2-1 0 16,-1-1 2-16,-4 0 0 0,-1 1 0 0,-6 0 11 16,0 0-2-16,-3-2 0 0,-3 0-11 0,-2 1-10 15,-1-2-1-15,-4 0 18 0,-1 0-3 0,-3 1 17 16,-2-2-1-16,-5 0-16 0,2 1 16 0,-4-1-20 16,0 1-12-16,-2-1 19 0,2 0 14 0,0 0 1 15,4 3-3-15,0-3-13 0,3 1-6 0,-1 0-6 16,6 1 12-16,0-1-17 0,2 0 6 15,-1 0 18-15,-2 0-21 0,3 1 25 0,-3 0-17 16,-1 0 1-16,-2 1 14 0,-1-2-24 0,-2 2 16 16,-3 0-1-16,-2 1-6 0,-1-1 7 0,0 0-10 15,-2 2 5-15,-1-2 3 0,3-1-3 0,5 2 0 16,2-1 2-16,4 1-3 0,2-1 10 0,4 2 2 16,6-1-15-16,3 0 2 0,0 0 2 0,3-3-13 15,2 2-2-15,2-1 19 0,0 0-2 0,1 2 9 16,0-2 2-16,-1 2-18 0,-2 1 1 0,-2 1 8 15,-1 1 1-15,-2 0-3 0,-1 1-6 0,-3 2 1 16,-2 0-3-16,0-1 15 0,-1 0-3 16,0 1-3-16,1-2-3 0,4 1-3 0,4-2 3 15,5 0-2-15,3-1-6 0,2 0 7 0,5-1 1 16,4 0-6-16,2 0 8 0,3 2 0 0,-2-1-8 16,1 2 12-16,2-1-2 0,1 0-12 0,3 0 14 15,-2 2-6-15,0 0 5 0,1 0 2 0,0 2-5 16,0-3 0-16,-2 1-7 0,0 1-6 0,-1-3 7 15,0 2 2-15,-1-2 10 0,1-1-16 0,1 1 3 16,4-3 3-16,1-1 9 0,2 2 8 0,4-3-11 16,1 1 0-16,-2-2-8 0,3 0 9 0,1 0-1 15,2 1 3-15,-4-1-10 0,2 0 1 0,-4 1-5 16,1 0-5-16,1-1 10 0,1 1 4 16,-3 1 2-16,1-2 7 0,-1 1-13 0,-2 0 12 15,3 0-8-15,-2 0-6 0,0 1 4 0,-3 0-13 16,1 1 18-16,-5-2 6 0,3 1-7 0,0 1 9 15,-2 0-18-15,-1-2-8 0,0 1 26 0,0-2-17 16,1 2 4-16,1-1-4 0,1 1-13 0,2-2 19 16,1 0 2-16,2-1 3 0,0 2-3 0,4-2-2 15,-2 0 2-15,1 0-4 0,1 1 5 0,2-1-12 16,-3 0 9-16,1 2-13 0,-4-2 3 0,3 0 6 16,-4 0 4-16,0 2 0 0,-4 1 4 15,1-2-8-15,-5 0-4 0,-1 2 10 0,-5 0-8 0,-4 1 13 16,2-2-14-16,-4 1 9 0,-1-1-10 0,-1 1 4 15,4-2 6-15,-3 0 5 0,2-1 0 16,1 0-11-16,5 0 4 0,-1 0-15 0,3-6 19 16,3 0 2-16,0 2-12 0,3 1 15 0,-1-2-7 15,3 0-10-15,1 2 17 0,-2-1-14 0,2 0-10 16,-1 3 13-16,1-2-10 0,-2 2 6 0,0 0 4 16,-1 1-15-16,0 0 19 0,-2 0-4 0,-1 0-5 15,-5 5 8-15,-1 0-3 0,-1 0 0 0,2-1 13 16,-3 0-7-16,2 0-8 0,1-1 6 0,1 0-14 15,4-2 22-15,3 1 1 0,2-2-17 0,2 0 8 16,6 0-18-16,0 0 5 0,3 0 15 0,0 0-6 16,0 0 11-16,0 0-9 0,0 0-6 15,0 0 12-15,0 0-12 0,0 0-3 0,0 0 1 16,0 0 0-16,0 0 8 0,0 0 10 0,0 0 8 16,0 0-20-16,0 0-7 0,0 0-7 15,0 0-1-15,0 0 19 0,0 0 2 0,0 0 5 16,0 0-3-16,0 0-10 0,-5 0 4 0,5 0-12 15,-3 0-14-15,-1 0-39 0,1 0-34 0,3 0-33 16,0 0-36-16,0 4-16 0</inkml:trace>
  <inkml:trace contextRef="#ctx0" brushRef="#br0" timeOffset="-127150.97">24154 6659 62 0,'0'-2'23'16,"0"-1"-16"-16,0 2 2 0,0 0-18 16,0-1-21-16,0 1 13 0,0 1 15 0,0 0-5 0</inkml:trace>
  <inkml:trace contextRef="#ctx0" brushRef="#br0" timeOffset="-126790.91">24144 6671 116 0,'-5'12'-12'16,"0"2"17"-16,-1 3-19 0,-3 3 14 16,-3 0 9-16,4 3-30 0,-1-1 54 0,-1 3-22 15,4-4-2-15,1-1 6 0,0-1-20 0,5-6 50 16,0-1-12-16,0-3 51 0,10-6-21 0,0-3-17 15,8 0 4-15,4-9-46 0,3-4 12 0,6-2-25 16,7-2 26-16,1-3 6 0,4-2-8 0,6-1 1 16,0-1-25-16,-1 0 12 0,0-1-4 0,-1 0 3 15,-4 0 6-15,-1 0-6 0,-1 0-3 0,0 0-14 16,-3 0 30-16,-2 2-19 0,-1-2 4 0,0 4-2 16,-6 0 2-16,-3 3-7 0,-1 3 19 0,-7 1 6 15,1 2-45-15,-5 3 12 0,-3 1 17 0,0 1-13 16,-1 1 15-16,-2 1 20 0,0 1-26 15,0-1-3-15,-2 0 25 0,-2 2-29 0,1 0 13 16,-3 2 8-16,1-2-21 0,-1 2 23 0,-1 0-41 16,-1-1 35-16,4 1-3 0,-4 1-12 0,1-2 32 15,1 2-52-15,-1-1 26 0,-1-1-5 0,2 2 6 16,-2-1 16-16,3-1-22 0,-3 1 5 0,0-1 2 16,0 2 7-16,0 0 3 0,0-1-24 0,0 0 6 15,0 1 14-15,0 0-11 0,0 0 38 0,0-1-28 16,0-1-24-16,0 2 25 0,0 0-3 0,0 0-1 15,0-1 12-15,0 1-35 0,0 0-28 0,0-2-25 16,0 1-16-16,0 0-32 0,0 0 9 16</inkml:trace>
  <inkml:trace contextRef="#ctx0" brushRef="#br0" timeOffset="-114966.74">21039 13100 102 0,'-5'0'0'15,"3"0"15"-15,1 0-5 0,-3 0-5 0,3 0 12 16,1 0 1-16,-4 0 13 0,3 0-20 0,-1 0-2 16,1 0 2-16,1 0-20 0,0 0 33 15,0 0-14-15,-4 0-23 0,4 0 25 0,0 0-26 0,0 0 19 16,-1 0 26-16,-1 0-7 0,1 0 2 15,-2 0 7-15,2 0-5 0,-1 0-3 0,0 0 14 16,-1 0-6-16,1 0-10 0,1 0-10 0,-3 0-8 16,1 0-4-16,2 0-1 0,-3 0-9 0,3 0 18 15,-2 0-17-15,-2 0 1 0,0 0 12 0,2 4-12 16,-2 1 7-16,1 1 0 0,-1 0 0 0,0 2-5 16,-3-1-6-16,4 3 6 0,0-1 5 0,0 2 10 15,0 1 3-15,-1 0-1 0,0-1-19 0,3 2 9 16,-1 0-2-16,0-1-16 0,3 1 19 0,-4 0-5 15,4 1 6-15,0-2-7 0,0 1 12 0,0 1-6 16,0-3-8-16,0 1 24 0,0-2-24 16,5 2-4-16,-5-3 12 0,5-1-6 0,-2 1 3 15,3-1 9-15,-3-1-9 0,2-2 5 0,-2 2 11 16,4-2-9-16,-3 0-1 0,3-2-4 0,1 1 1 16,-2-2 8-16,2-1 25 0,3 1 2 0,-2-2 0 15,1 0 13-15,1 0-15 0,-2 0-28 0,3-7 14 16,-2 2-22-16,2-1 3 0,-3 0 23 0,4-1-19 15,0-2 10-15,-1 1 0 0,1 0 5 0,-4-2-4 16,4 1 3-16,-7 0-6 0,2-1 1 0,0 0 1 16,-3-1-2-16,-1 0-2 0,3 1-9 0,-2-1 14 15,3-1 2-15,-1 2-8 0,0-1 9 0,1 0-14 16,-2 0 3-16,-1 1-3 0,-1 0-7 16,-1-2 10-16,1 2-7 0,-3-1 7 0,2-1 1 15,-1-1-9-15,0 2-7 0,-1 0 3 0,-1 1-2 16,0 3 2-16,0-3 0 0,0 5 2 0,0-1 2 15,0 3-8-15,-8-1 4 0,3 1 0 0,0 1 8 16,-2-1-8-16,-3 3 3 0,2 0-1 0,1 0-11 16,-1 0 11-16,0 0-2 0,0 4 2 0,0-4 16 15,-1 6-7-15,1-4-3 0,-1 0 0 0,0 1-21 16,1-3 15-16,2 2-8 0,3-1 0 0,-2 1-31 16,1 1-49-16,4-2 2 0,-4 2-63 0,4-1-30 15,-1 0 1-15,1 1-13 0</inkml:trace>
  <inkml:trace contextRef="#ctx0" brushRef="#br0" timeOffset="-114489.97">21513 13412 274 0,'0'-4'-7'15,"1"0"19"-15,1 0 28 0,-1 1 1 0,1 0 15 16,-2-2-5-16,0-1-29 0,0 2 4 0,2-2-7 16,-2 1-8-16,0-2 43 0,0 0 2 15,1 0 19-15,1 0 7 0,-1-1-27 0,1-1-24 16,-2 1 8-16,1 0-20 0,1 0-11 0,-2 2 20 15,0-1-9-15,0 2-4 0,0 3 0 0,0-2-13 16,0 1-6-16,-5 1 0 0,5 1 8 0,-4-1 7 16,4 1-16-16,-2 1 10 0,2 0-11 0,-2 0 6 15,2 0 0-15,-1 0 6 0,-1 0-13 0,1 5-40 16,-3 0-63-16,1-1-49 0,1 3-49 0,-2 2-11 16</inkml:trace>
  <inkml:trace contextRef="#ctx0" brushRef="#br0" timeOffset="-113946.73">21992 12962 232 0,'0'-3'6'0,"0"-1"-4"0,0 2 14 15,0 1 25-15,0-1 1 0,0 2 18 0,0 0-2 16,0 0-23-16,0 0-7 0,0 0-5 16,0 0-26-16,0 0-2 0,0 0 5 0,-3 0-15 15,0 5 26-15,-1-1-15 0,3 1 8 0,-3 0 8 16,1 2-24-16,0 1 14 0,0 1-11 0,-6 3 7 15,5 2 22-15,1-1-18 0,-3 0 5 0,3 1 0 16,-2 2-3-16,2 0-4 0,-2 2-2 0,-1-1-2 16,1 3-3-16,0-3 12 0,0 4 10 0,2 0-15 15,-4 0-2-15,3-2 0 0,0-2 0 0,-1 0 10 16,2 0-8-16,-2-5 10 0,0 0-17 0,2-3 7 16,0-1 18-16,1-3-2 0,1 0 4 0,-1-2-17 15,1-2 8-15,1 2-9 0,0-3 5 0,0 0-17 16,0 0-35-16,0 0-53 0,0 0-69 0</inkml:trace>
  <inkml:trace contextRef="#ctx0" brushRef="#br0" timeOffset="-113390.71">22234 13051 55 0,'-3'15'3'16,"3"-1"7"-16,-4 1 4 0,4-2-11 0,0 0 4 15,0-1 3-15,0 1-1 0,8-2-2 0,0-2 13 16,-2 0-1-16,1-4 5 0,-1-1 6 0,1-1-23 15,2-1 16-15,-1-2-22 0,1 0 23 0,1 0 11 16,-1-7-14-16,1 0 15 0,2 0 5 0,-2-3-15 16,1 3-3-16,0-3 11 0,-2 2-29 0,3-1 14 15,-2 0-1-15,0-1-17 0,1 1-7 0,0-1 20 16,-1 1-7-16,-1 0 4 0,0-3 23 0,0 1-7 16,-1-1 2-16,-2 0 11 0,2-1-6 0,-5 1-23 15,2-1 9-15,-2 0-11 0,-2-2 4 0,1 3-4 16,0-2 4-16,-2 1-4 0,1 1-18 15,-1 2 0-15,0 0 3 0,0 1 4 0,0 3 10 16,-6-1-1-16,-1 3-13 0,-2 0 10 0,0 3-2 16,-3 1 2-16,-2 0-24 0,-2 0-51 0,-1 5-38 15,-1 0-67-15,0 3 1 0</inkml:trace>
  <inkml:trace contextRef="#ctx0" brushRef="#br0" timeOffset="-112474.98">20777 13850 239 0,'5'-2'29'0,"0"0"23"0,3 0 15 16,-2-1-6-16,0 2-15 0,1 0-22 0,4-1-8 15,0-2 11-15,2 3 0 0,1-3 15 0,0 0 5 16,7 1-7-16,0-2-8 0,3 1-4 0,3-3-8 15,2 1 15-15,3-2-9 0,2 0-6 0,5-2 6 16,4 1-13-16,6-2-9 0,6-1 3 16,4 0-1-16,8 0 9 0,7-1 13 0,3 0-10 15,4 0-1-15,3 1-7 0,-1 0 5 0,-2 0 13 16,0 0-7-16,-3 2 21 0,-5-2 10 0,-3 2-4 16,-3 1 4-16,-7-1-31 0,-2-2-13 0,-6 3-10 15,-6-2 25-15,-6 1 22 0,-2-1 30 0,-7 1 13 16,-8 0-10-16,-3 3-8 0,-5-2-19 0,-3 1 0 15,-2 1-10-15,-3 1-11 0,-5 0-1 0,2 1-16 16,0-1-1-16,-3 1 3 0,1 1-9 0,-2 0 4 16,0 1-1-16,0 1 5 0,0-1-5 0,0 1-5 15,0 2 6-15,0 0-12 0,0 0 4 0,0-3 7 16,0 3-14-16,0 0 8 0,0 0-1 16,0 0 0-16,0 0 4 0,0 0 2 0,0 0-2 15,0 0-6-15,0 0-2 0,0 0-2 0,-3 0 6 16,3 0 5-16,0 0 5 0,-4 0 3 0,4 0-7 15,-4 0-4-15,4 0 5 0,0 0-3 0,-1 0 3 16,0 0-3-16,-2 0-12 0,3 0 10 0,0 0-6 16,0 0 17-16,-3 0-7 0,2 0-14 0,-3 0 8 15,1 0-11-15,-2 0 7 0,2 0 9 0,-4-1 5 16,0 1-41-16,2-3-67 0,-1 3-39 0,3 0-85 16,-6 0-48-16,1 0-32 0,-1 0-30 0,-3 7 11 15</inkml:trace>
  <inkml:trace contextRef="#ctx0" brushRef="#br0" timeOffset="-111042.93">21121 13916 178 0,'1'-2'10'0,"-1"0"3"16,3-1-1-16,-3 1-9 0,0-1 13 0,0 1 6 0,0 1 4 15,0-1 14-15,0 0-3 0,0 1 1 16,0 1 4-16,0-3-19 0,0 3 5 0,0-2-14 16,0 2-6-16,0 0 22 0,0 0-27 0,-4 0-6 15,0 0-1-15,0 0 1 0,-1 0 5 0,-4 6 14 16,1 0 0-16,0 2 5 0,-5 0 12 0,4 1-14 16,-3 2 7-16,-2 1-3 0,1 0-14 0,2-1 17 15,-1 2-6-15,2-2-4 0,4 2-3 0,-5-3-13 16,3-1 9-16,3 0-10 0,-1-2 6 0,3 0-1 15,-2-1-10-15,3-1 4 0,2-1-9 0,0-1 13 16,0-1-4-16,0 0 10 0,7-2 5 0,1 0-6 16,0 0 8-16,1 0-26 0,4 0 5 15,-2-5 1-15,4 1 1 0,-2 1 8 0,4-1 3 16,-2 0 4-16,2 1-6 0,-1-1-5 0,0 2-1 16,-2-3-9-16,2 2 7 0,-2-1 19 0,0 2-7 15,1-1-3-15,0 0-10 0,0 3-1 0,-2 0-1 16,2 0 4-16,0 0 10 0,2 0 3 0,-4 4-13 15,-1 2-18-15,-1-1 9 0,1 0 0 0,-3 0 11 16,-3-1 27-16,-1 3-14 0,1-1-11 0,-6 1-6 16,5-2-14-16,-5 2 20 0,0 0-6 0,0 0 13 15,0 0 8-15,0 1-8 0,-10-2 8 16,4 2 1-16,0 1 6 0,-3-1 4 0,0 0 11 16,0-1-1-16,-1 1 13 0,-2-2-11 0,-1 4-14 15,-2-3-5-15,1-1-13 0,-1 2 3 0,4-1-3 16,-4-1-1-16,1-1 9 0,1 2-12 0,1-2-4 15,1-2 3-15,-1 1-7 0,0-2-20 0,-1 1-40 16,3-2-74-16,-2 0-83 0,4-1-58 0</inkml:trace>
  <inkml:trace contextRef="#ctx0" brushRef="#br0" timeOffset="-110842.08">21263 13850 157 0,'21'-10'-7'0,"2"2"-7"16,2 0 5-16,1 2 11 0,-4-1 6 0,-1 1 16 15,2 2-36-15,-1 0-28 0</inkml:trace>
  <inkml:trace contextRef="#ctx0" brushRef="#br0" timeOffset="-110394.25">21724 13986 170 0,'0'-2'0'0,"4"1"-2"0,-1 0-6 0,-2-1-6 16,3 2 12-16,-3-1-4 0,2 1 12 15,-3 0 10-15,5 0-19 0,-5 0-1 0,2 0 1 16,2 0 4-16,-2 0 29 0,-1 0-3 0,3 0-10 15,-3 0 28-15,2 5 16 0,-3-5 8 0,2 3 4 16,0-1-29-16,-1-2-30 0,-1 0 11 0,3 0 11 16,-3 0 11-16,4 0 2 0,-1-6-8 0,1 0 3 15,1 0-11-15,-2-2-3 0,2-1 1 0,-2 0-1 16,2 0-2-16,-2-2 11 0,1 2 0 0,0 0 4 16,-3 0-1-16,-1 2 4 0,0 2-10 0,0-1-19 15,0 2 4-15,0 2-21 0,0 0 2 16,0 2-2-16,0 0-2 0,-5 0-7 0,-2 7 12 15,2-2-6-15,-1 2-1 0,-1 0 21 0,3 2-13 16,-6-1 10-16,6 0-14 0,-3 1-29 0,2 0-21 16,1 0-37-16,-1-1-23 0,-1 0-45 0,3 0-55 15,-2 0-11-15</inkml:trace>
  <inkml:trace contextRef="#ctx0" brushRef="#br0" timeOffset="-109874.74">22123 13688 198 0,'9'-8'1'0,"3"2"-1"0,-2 3-8 0,3-2 13 16,1 2-4-16,1 0 15 0,-4 2 6 0,1 1-25 16,0 0 3-16,0 0 3 0,-4 7 3 15,-2-1 4-15,1 2 12 0,-2 2 8 0,-5 0 24 16,0 4 12-16,0 1-17 0,0 2-19 0,-10 0-19 15,0 2 0-15,0 0 1 0,-2-2 10 0,-1 3 30 16,0-3 6-16,-2 0 6 0,1 0-4 0,0-2-31 16,-4 0-9-16,6-2 6 0,-4-1-4 0,5-2-5 15,-1-1 7-15,2-1-16 0,3-3-3 0,1-1 2 16,4-1-16-16,1-2 13 0,1 1 9 0,0-2 6 16,0 0 9-16,6 0-9 0,2 0-10 0,3-6 6 15,2 3 6-15,-1-1 2 0,6-1-3 0,1 0-14 16,2-1-4-16,0 0-4 0,1-1 8 15,3 0 2-15,-2-1-4 0,1 2 9 0,1 1-21 16,-4-2 2-16,2 0 18 0,-1 1-16 0,0 1 12 16,-2 1-10-16,-1 1-13 0,-3-1 11 0,-4 1 6 15,-2 0-21-15,-6 2-34 0,-4 0-46 0,0 1-61 16,0 0-42-16,-6 0-28 0</inkml:trace>
  <inkml:trace contextRef="#ctx0" brushRef="#br0" timeOffset="-109425.95">23131 13310 96 0,'0'-5'5'0,"8"1"8"0,4-1 2 15,-3 0 4-15,4 0-16 0,3 2-10 0,3-1 11 16,-2 1-15-16,7 1 17 0,1-1 7 15,0 1-14-15,4-1 9 0,-4 1 2 0,23-3-63 16</inkml:trace>
  <inkml:trace contextRef="#ctx0" brushRef="#br0" timeOffset="-109205.96">23065 13591 455 0,'11'0'14'0,"-1"0"5"0,-1-4 12 16,4 0-8-16,0 0-11 0,2-1 3 0,0 0-5 16,0 0-2-16,1-1-5 0,1 0 6 0,0 1-23 15,-2 1 16-15,-2 0 8 0,2 2-40 0,-3-2-56 16,-1 4-60-16</inkml:trace>
  <inkml:trace contextRef="#ctx0" brushRef="#br0" timeOffset="-108298.99">23397 13668 157 0,'0'12'18'0,"0"5"8"0,0 5-2 16,0 2 1-16,-6 4-13 0,1 2 13 0,-2 2 8 16,-1 4 5-16,3-1 13 0,-5 1-9 0,3-2-17 15,0 1 14-15,1-3-12 0,-2-1 16 0,1-2 15 16,2-2-15-16,-2-2 12 0,2-2-23 0,-1-3-11 16,1-1 4-16,2-2-14 0,-2-3 8 0,0-2-1 15,2-2-20-15,0-4 4 0,1-1 0 0,1-1 15 16,1-1 22-16,0-2 11 0,0-1 3 0,0 0-8 15,0 0 2-15,0 0-28 0,0-4-13 0,5-2-8 16,-5 1 4-16,4 1 8 0,-2-2 7 16,1 1-12-16,-3-1-10 0,5 2 3 0,-5-1-8 0,0 3 14 15,0-2-4-15,0 1-7 0,0 0 14 16,0 1-7-16,0 1-7 0,0-1 14 0,0 2-18 16,0 0 14-16,0 0 3 0,0 0-4 0,0 0 2 15,0 0-10-15,0 0 1 0,0 0-7 0,0 0 14 16,0 0 19-16,0 0-15 0,0-2 13 0,0 2-21 15,0-1-17-15,0 1 15 0,0 0-9 0,0-2 5 16,0 2 24-16,0 0 1 0,0-1-12 0,0 0 7 16,0 1-16-16,0-2 6 0,0 1-4 0,0 0-2 15,-5 1 6-15,5 0-12 0,0-1-10 0,-3 0-28 16,1 0-8-16,-1-1-7 0,3 0 18 16,-3-1 32-16,0 1 3 0,1-1-3 0,-3 1 8 15,0-2-10-15,1 2 4 0,-1-3 9 0,1-2-3 16,-1 0 1-16,-2 0-2 0,4-3 4 0,-3 0-14 15,3-1 19-15,0-1 3 0,0 1-15 0,-1-3 20 16,3 3-20-16,-1-2 1 0,1 3 17 0,1 0-7 16,0 0-4-16,-4 4-2 0,4 1-19 0,0 2 10 15,0 0 6-15,0 2 3 0,0 1 13 0,0 0 0 16,0 0-11-16,0 7-7 0,0 2 9 0,0-2-9 16,0 4 17-16,0 1-1 0,-3 1 6 0,-3 2-1 15,6 0-10-15,0 0 5 0,0 1-10 0,0 0-14 16,0-2 14-16,0-1 6 0,0-2-3 15,9 1 17-15,-2-3-8 0,1-1-7 0,-2 0 0 16,5-4 1-16,0 0 1 0,1-2-2 0,3-1-2 16,1-1 7-16,1 0-3 0,0-7 0 0,1-1 3 15,2-2-16-15,-1-1 9 0,1-3 2 0,-2 1-8 16,2-2 14-16,-3-1-14 0,2 0 1 0,-3 0 5 16,-1-1-15-16,0 0 22 0,2 0-5 0,-4 0 2 15,0 2 5-15,-3 1-3 0,0 1-14 0,0 0 14 16,-1 3-1-16,-3 0-8 0,-1 3 21 0,0 0-20 15,-4 2 4-15,1 0-18 0,0 2-79 0,-1 2-68 16,-1 0-60-16</inkml:trace>
  <inkml:trace contextRef="#ctx0" brushRef="#br0" timeOffset="-101974.7">22369 16156 178 0,'-3'0'-13'16,"-2"5"5"-16,1-1-3 0,-1 1 1 0,4 0 12 16,-4-3-5-16,2 2 18 0,-1 0 19 0,3 1 21 15,-2-3 9-15,0 3-10 0,1-3-16 0,2 1 1 16,-3-1 5-16,1-2 22 0,-1 2-5 0,2-1-9 16,-3 1-16-16,0 1-27 0,0-2 9 0,0 2-1 15,-3-3 18-15,1 2 3 0,1-1 6 0,-1 0-12 16,-1-1-10-16,-2 0 0 0,1 0-3 0,0 0 7 15,-2 0 6-15,-2 0 4 0,-1 0-8 0,0 0-13 16,-2 0-2-16,0 0-3 0,-2 0-6 16,0 0 3-16,0 5-1 0,-1 0 1 0,-4 1 3 15,6 1 15-15,-4 0-6 0,2 1-9 0,-1 1 17 16,1 3-19-16,2-2 3 0,-2 2 5 0,6 0-9 16,-1 0 20-16,0 0-11 0,0 0-9 0,1 0-5 15,-1 1-3-15,3 1 18 0,-3 0 18 0,1 3 11 16,-3 0 7-16,0 1-12 0,2 0-9 0,-2 0-16 15,-1 3-12-15,0-1 6 0,1 1 2 0,0 1 8 16,0-1-6-16,0 1-8 0,3 1 12 0,1-1-20 16,3 2 12-16,0 0-2 0,0 0-20 0,3 3 6 15,4 2-4-15,-3 0 10 0,3 0 8 0,-1 0 12 16,2 2-9-16,0 1-9 0,0-2 0 0,0 0 2 16,0-1 6-16,7 0-4 0,-1-1-4 15,-2-2 0-15,4 0 10 0,-1-1 0 0,-1-1 0 16,1-2-1-16,3 1-11 0,-1-1 6 0,-1-1 2 15,1-1-2-15,4 0 2 0,-1-1-6 0,2 1 2 16,2-2 12-16,2-2 1 0,-1 0 1 0,4-1 5 16,-3-1-15-16,3-2-4 0,1-2-2 0,4 0-8 15,-1-2 4-15,2-2 4 0,-3 1 4 0,3-2 3 16,-1-2-3-16,1 0-6 0,0-2 0 0,0 1-6 16,0-1 4-16,-2 1 0 0,4-1-5 0,-6 1 11 15,4 0-4-15,-2-1-2 0,1 2 17 0,-1 0-11 16,-1-1-1-16,-1 1 3 0,1-3-19 15,-1 2 13-15,-1-1 0 0,1-1 4 0,-2 0 9 16,-1 0-17-16,2 0 8 0,0-6-6 0,3 0-5 16,1 0 7-16,4 0-8 0,0-2 2 0,5 1 2 15,1 0 8-15,1-1-2 0,2 1 0 0,-1-3 0 16,3 1-4-16,-3 0 4 0,-1 1-8 0,1 1-4 16,-3-3 7-16,1 3 3 0,-3-1 0 0,-2 0 9 15,1 0-13-15,-2 2-3 0,-2-3 5 0,-2 1-4 16,-1-1 2-16,1 0 6 0,-4-1 8 0,-1 0-8 15,-1-1 0-15,0 0 3 0,-4-3-12 0,2-1 1 16,-2 1 2-16,-2-2-2 0,-3-2 6 16,1-1-6-16,-1-1 12 0,-1-2-8 0,1-1-7 15,-2-2 14-15,0-1-16 0,-3-1-1 0,1-2 4 16,1-1 8-16,-3-1-4 0,2 0 6 0,-2-1 2 16,0-2-8-16,0 1 10 0,0 1 2 0,-2 1 0 15,1 2-2-15,-1-3-4 0,-2 4-10 0,-1 2 0 16,0 1 12-16,0 1-10 0,0 2 2 0,-6 0-16 15,1 0 3-15,0-1 9 0,-1 2 4 0,0-2 21 16,0 1-30-16,-1-3 13 0,2 2-14 0,-1-2 0 16,3 0 11-16,-3-1-17 0,3 0 12 0,-1 1 0 15,3-1 2-15,-3 2 8 0,1-1-2 0,-2 3 2 16,2 1-4-16,-4 3-8 0,3 0 2 16,-2 1-4-16,-4 2 12 0,1 2 0 0,-2-1 2 15,0 2 6-15,-6 3-6 0,0 0 6 0,-3-1 0 16,-3 2-8-16,-1 1 14 0,-3 0-6 0,-3 1-2 15,-2-1 4-15,-6 3-10 0,-1-1 6 0,-6 2 5 16,-4-1-11-16,-3 2-13 0,-2 1 11 0,-4 1 8 16,-2 0 13-16,0 0-1 0,-4 5-14 0,4 2-8 15,-1 3-4-15,5 1 2 0,3 0 10 0,7 3 0 16,2-2-10-16,6 4-52 0,4 0-43 0,8 0-60 16,2 2-66-16,6 1-36 0,4-1-44 0,6 3 23 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5" units="1/in"/>
          <inkml:channelProperty channel="T" name="resolution" value="1" units="1/dev"/>
        </inkml:channelProperties>
      </inkml:inkSource>
      <inkml:timestamp xml:id="ts0" timeString="2020-10-19T06:55:11.820"/>
    </inkml:context>
    <inkml:brush xml:id="br0">
      <inkml:brushProperty name="width" value="0.05292" units="cm"/>
      <inkml:brushProperty name="height" value="0.05292" units="cm"/>
      <inkml:brushProperty name="color" value="#FF0000"/>
    </inkml:brush>
  </inkml:definitions>
  <inkml:trace contextRef="#ctx0" brushRef="#br0">2707 10293 170 0,'-3'1'-14'0,"-2"1"2"15,0-2 25-15,0 2-13 0,0-1 13 0,1 0 18 16,-2 0-23-16,3 2 6 0,-4-2-9 16,2 1 6-16,-2 1 6 0,2-1 0 0,0 1 30 15,0-1-10-15,-1 2-15 0,-3-3 10 0,4 3-20 16,0 0-3-16,0 0 7 0,-1-1 0 0,3 2 0 16,-2-4-25-16,-1 2 16 0,4 0-20 0,-2-1 3 15,2 1 22-15,-1 1-28 0,0-1 32 0,1 1-2 16,-1 0-12-16,-2 1 5 0,1 1-3 0,-3 1 6 15,2 0 5-15,-1 1-10 0,3 1-7 0,-2-1-3 16,-3 1 8-16,4-1 24 0,-3 0-20 0,4 1 2 16,-2-1-1-16,2 0-16 0,-3-1 12 0,3 2-2 15,-2-1-2-15,3 0-2 0,-1 1 11 0,0 0-2 16,1 1-10-16,-1-1 20 0,1 3-19 16,-1-1-3-16,-1 1 5 0,1 1-12 0,-1 1 39 15,3 1-4-15,-2 2-1 0,-2-2-8 0,3 2-25 16,1-1 13-16,-1 1-4 0,0 3 11 0,2-2 0 15,0 1-11-15,0-1 15 0,0 2-11 0,0-1 11 16,0 2-15-16,0-3 0 0,5 1 13 0,-2 1-13 16,1-1 13-16,-1-1-9 0,-2 0-6 0,3 1 2 15,-2-2 2-15,-1 0-3 0,3 0 1 0,-1 2 7 16,-1-2 1-16,1 0 16 0,2 1-8 0,-2 1-17 16,2-2 4-16,0 0-2 0,2 0 1 0,-2 1 12 15,0-1 3-15,3 0-17 0,-4-2 4 0,3 2-9 16,-1 0 7-16,-1 0 0 0,0 0 24 15,3 1 9-15,-2-3-13 0,2 3 4 0,-3-1-24 16,1 0 2-16,2-3 7 0,1 1 4 0,-1-2-4 16,-1-1-7-16,5 0 8 0,-4-1 16 0,3-1 23 15,2-1 18-15,0-1 3 0,-2 0-18 0,6-1-37 16,-2 1-2-16,2-2-15 0,-3 1 14 0,3-1 27 16,2-2-18-16,0 1-8 0,3-1-17 0,0-1 8 15,-1-1 16-15,3 1 15 0,-1-2 14 0,4-1 2 16,-6 0-7-16,3 0 7 0,-4 0-9 0,-2 0-22 15,2-6 4-15,-3-2-16 0,1 1 6 0,1-3 7 16,0 0-15-16,-2-3 20 0,4-3-4 0,-2 1 5 16,1-3-3-16,1-1-16 0,-2-1 11 15,0-1-5-15,-3-1 9 0,1 0 2 0,-2-2-9 16,0 0-12-16,0 0 0 0,-3-1-6 0,2-1 0 16,-3 2 8-16,0-1-12 0,-1-1 6 0,1 2 2 15,-3-1-6-15,0 1 19 0,-1 1-1 0,-2-1-7 16,0 2 5-16,-2-1-4 0,-3 0-10 0,0 2-6 15,0 0 4-15,0-2 4 0,0 0-6 0,-5 2 14 16,1-2-8-16,-4 3-2 0,2 1 8 0,-1 0-4 16,1 1-4-16,-5 1 0 0,3 2-2 0,0-1-2 15,-3 4 6-15,3-2-4 0,0 0 2 0,0 2 2 16,-3-1-5-16,0 1 11 0,3 2-4 0,-3-1-2 16,2 3 0-16,-3-1-10 0,0 1 0 15,1 1 10-15,1 1 6 0,-2-1-12 0,-1 2 12 16,1-1-10-16,-1 1-5 0,-1 0 7 0,-1 0-8 15,1 1 14-15,0-2-4 0,-1 2 11 0,0 1-5 16,-3-2-21-16,1 1 13 0,0-1-6 0,1 0 14 16,-3 2 2-16,3-2-5 0,-1 0 3 0,2 1-15 15,0-1 1-15,0 1-5 0,4 1 5 0,-3-2-8 16,3 4-25-16,0-2-8 0,3 2-48 0,2 1-38 16,-1 0-5-16,0 0-40 0,0 0-29 0,1 8-14 15,1 0-39-15,-1 1 32 0</inkml:trace>
  <inkml:trace contextRef="#ctx0" brushRef="#br0" timeOffset="1592.03">5110 10590 102 0,'0'0'-2'0,"-1"0"9"0,-1 0 0 16,-1 0 6-16,1 0 9 0,-2 0-4 16,0 0-3-16,-1 6-3 0,-2-3-5 0,2-1 7 15,-1 2 17-15,-1-1 14 0,-2 1 7 0,1 1 20 16,-2-1-21-16,2 0-34 0,-4 1 20 0,4 0-60 15,-3 2 20-15,-1-3 8 0,0 1-12 0,0 2 16 16,2-1-13-16,-1-1 15 0,0 2-17 0,2-1 10 16,-1 0-9-16,-1 0 3 0,2 0 11 0,-1 1-9 15,-1-2 14-15,3 1-16 0,0 1 2 0,0 3-2 16,1-1-7-16,0 2 24 0,-1 1-28 0,2 3 21 16,-1 0-7-16,1 2 1 0,0-1 14 0,1 1-11 15,0 0 1-15,-1-1-12 0,0 2 5 0,1-1-5 16,2 0 19-16,-4 0-13 0,4-1 0 15,-2 2-4-15,2-1 3 0,-3 1 12 0,3 0-15 16,-2-1 24-16,2-1-19 0,0 2 1 0,0-1-5 16,-1-3-12-16,4 1 13 0,-1 2-9 0,1-3 13 15,0 1 7-15,0 0-7 0,0 1-2 0,0-1-7 16,3 2 0-16,2 0 3 0,0 1 2 0,-1-1 22 16,1 3-11-16,1-1 2 0,2 0 9 0,-1 0-6 15,-1-1-2-15,3 1 10 0,-4-1-2 0,3-1-7 16,0 0 7-16,-1-1-11 0,0-1-11 0,1-1-2 15,0-1-8-15,0 1 8 0,1-3 9 0,-1 1 8 16,0-1 11-16,1-1-19 0,0-1-1 0,0-1-11 16,-1 1-1-16,3-2-3 0,-1 1 13 15,-1-2 7-15,2 1-1 0,-1 0 19 0,1 0-19 16,1 0 8-16,-2 0-7 0,4 0-2 0,-3-1-7 16,4 1 8-16,-2-1 8 0,3-1-10 0,-1 0 25 15,-1 1-18-15,3-2 7 0,-3-2 21 0,2 1-22 16,-1-2 22-16,2-1-5 0,-3 0-12 0,3 0-1 15,-4-6-17-15,3 2 16 0,-2-3 1 0,0 1 8 16,-1-2-7-16,1 0-18 0,-3-2-6 0,0 1 4 16,2-2-11-16,-3-1 1 0,-1 0 8 0,2-2-2 15,-3-1 19-15,0 0-10 0,1-2-13 0,-1 0 6 16,0 0-9-16,0-2 3 0,1-1 12 0,-1-1-7 16,1 1-2-16,0-1 4 0,-3-2 1 15,2 3-13-15,-1-1 15 0,-1-2-3 0,3 1-3 16,-2 2 16-16,-3-1-8 0,1 1 5 0,0 1-3 15,1-1-6-15,-1 1 5 0,-2-1-11 0,0 4 8 16,0-3 5-16,-1 0 1 0,-2 0 9 0,0 2-5 16,0-3 2-16,0 1-11 0,0 0 5 0,0-1-4 15,-5 0 0-15,0-1-29 0,-1-1 1 0,0-1 16 16,1 0 2-16,-3 1 37 0,2 0-11 0,-3 2-11 16,2 1-5-16,-1 0-4 0,0 2 0 0,-2 3 2 15,3 2 10-15,-3 3-4 0,2 1-2 0,-4 2-4 16,4 0-10-16,-2 2 8 0,-1 0-16 15,0 2 6-15,-1-1 2 0,2 1-10 0,-3-3 30 16,-1 3-14-16,2-1 0 0,-4 0 0 0,0 2-10 16,-1 0 0-16,2 1 0 0,-2 0-33 0,1 0-24 15,1 0-59-15,0 0-41 0,-1 5-12 0,5-2-28 16,3 1 14-16,-3 0-2 0</inkml:trace>
  <inkml:trace contextRef="#ctx0" brushRef="#br0" timeOffset="3124.02">7706 10231 205 0,'-4'-1'6'15,"-1"0"8"-15,-1 0-2 0,1-1-11 0,-2 2 41 16,0 0 13-16,0 0 1 0,-1 0 13 0,-1 0-40 16,-2 0-26-16,1 0 2 0,1 0-7 0,-4 0 15 15,2 0-3-15,1 0-1 0,-3 0 7 16,1 0-19-16,-3 5 13 0,2-1 21 0,-3-1-8 15,0 1 4-15,-1 1 4 0,1-1-11 0,-3 1 2 16,3 1-6-16,-1-1 3 0,2 1-6 0,2-1-10 16,1 2 14-16,1-2-23 0,0 1-7 0,2 1 24 15,0 0-7-15,2 0-10 0,-1 1 10 0,3-2-4 16,0 2 4-16,-2 0 9 0,4 1-10 0,0 0-1 16,-1 1-20-16,1 1 7 0,3 0 18 0,-2 0-20 15,2 0 10-15,-1 1 19 0,1 1-16 0,0 0-2 16,0 1 8-16,0 0-6 0,0 1-4 0,0 0 17 15,0 2 7-15,0-2-26 0,0 2 12 0,0 0 1 16,0 0-3-16,0 1 20 0,0 0-13 16,0-2-2-16,6-1-11 0,-2 2-14 0,0-2 8 15,1-1 3-15,1 0 5 0,-1 1 2 0,1-2-1 16,-1 1 3-16,4 2-2 0,-1-1 0 0,0 0 12 16,3-2-23-16,-1 2 6 0,1-1 14 0,0-1-17 15,0 0 17-15,2-1 8 0,-1-1-21 0,3 0-4 16,0-1 14-16,1-2 1 0,3-2 21 0,0 1 5 15,5-3-5-15,0 0-25 0,2-2-1 0,-1 0 4 16,1-1 1-16,5-1-15 0,-5 0 16 0,4 0-4 16,-1 0-25-16,-1-4 43 0,-1 0-33 0,0 1 5 15,-1-2 15-15,-3 1-5 0,1-1 24 0,-1 0-5 16,-1-2 11-16,-1 1-13 0,-1-2-4 16,1-1-6-16,-4 0 2 0,-1-2-11 0,-1-1-4 15,-3-1 2-15,1 0-10 0,-4-2 14 0,2 0 0 16,-3-2 5-16,0 0-3 0,0 2-6 0,0-1-14 15,-2-1 7-15,-1-1-7 0,1 0 8 0,-1 0 6 16,-1-1 2-16,0-1-4 0,-3-3 2 0,-1 0 2 16,0 1 0-16,0 0 5 0,0-1-3 0,0 0-2 15,-9 2-15-15,4 0 3 0,-1 2 6 0,1-1 6 16,0 2-4-16,-1 2 2 0,-2 0 4 0,0 1-14 16,-1 3 10-16,-2 0-2 0,1 1-8 0,2 2 16 15,-4 0-8-15,1 2 5 0,-1 1-1 0,-3-1-10 16,0 2 3-16,-2 1-3 0,3 0 0 15,-2 0-5-15,0 1 20 0,1 1-7 0,0-1 6 16,0 2 3-16,0 0-15 0,1-1 6 0,0 2-5 16,-2 0-3-16,5 0 8 0,0 0 0 0,-5 0-14 15,6 0 6-15,-2 0 6 0,2 0 2 0,-1 0 2 16,0 0 6-16,2 7-7 0,-3-2-46 0,0-2-18 16,2 2-34-16,-1-1-54 0,-3 1 15 0,3 2-21 15,1-1-6-15,-2 1 4 0</inkml:trace>
  <inkml:trace contextRef="#ctx0" brushRef="#br0" timeOffset="4756.04">10144 10273 129 0,'-4'3'10'16,"-7"0"2"-16,3 2 7 0,1-1 2 0,-2-2 10 16,1 2 13-16,0-2 5 0,0 1-4 0,-3-2 2 15,7 0-22-15,-5 1 5 0,3-2-6 0,-3 1-24 16,3-1 6-16,-3 1-17 0,1-1 11 0,1 1 9 16,1 0 5-16,-3 0-7 0,1 2 15 0,-2-2-13 15,3 0-2-15,1 1 7 0,-1 0-12 0,-2-1 6 16,1 2 2-16,0-2 8 0,0 2-4 0,-1-2 15 15,1 2-32-15,2-1 6 0,-1 2 3 0,0 0-17 16,2-1 30-16,-2 2 1 0,3-1-12 0,0 1 8 16,-2 2-10-16,-1-2-4 0,2 2 7 15,-4 1-17-15,3 1 23 0,-1 0-19 0,0 1 17 16,-1 1-6-16,2 0-10 0,1-1 17 0,-2 1-21 16,0 0 14-16,2 0-3 0,-1 0-4 0,2-1 16 15,0-1-19-15,-1 0 1 0,2 1-2 0,1 0-5 16,-1-1 24-16,3-1-6 0,0 2-22 0,0 1 22 15,0 0-5-15,0-2-11 0,0 3 29 0,5 0-33 16,0 0 1-16,-1 1 38 0,1-1-23 0,-2 1 6 16,2 0-5-16,1 1-28 0,0 1 20 0,2-1 0 15,-1 1 6-15,-1 0 2 0,2 0-6 0,1 1 5 16,-2-1 0-16,1 1 6 0,-2 1-9 16,-1-3 2-16,1 0 3 0,1 0-3 0,-3 1 27 15,7-3-18-15,-5 2 0 0,3-3-5 0,0 0-7 16,3-1 1-16,-2-1-5 0,3-1 23 0,1-3-20 15,-3 1 15-15,5-1 4 0,-2-2-10 0,3 0 8 16,-2-2 0-16,2-1-4 0,-1 0 13 0,1 0-7 16,1 0-9-16,1-7 14 0,0 1-4 0,-2-1-11 15,4-2 10-15,-3-2 0 0,0-1-17 0,1-1 11 16,0-1 1-16,0-2-12 0,-3-1 0 0,1 0-12 16,-1-1 10-16,3-1-6 0,-3 1-1 0,-4 0 14 15,3 2 1-15,-3 2-10 0,0 2 0 0,0 0 4 16,-3 2-6-16,0 0 12 0,-1 0-2 15,1 1-12-15,-3-1 2 0,1-3-6 0,-1 0 14 16,1 1-4-16,-2 0-2 0,0-1 10 0,0 1-6 16,0-2 9-16,-2 0-16 0,3 2-3 0,-3-1 6 15,0-1 0-15,-3-1 8 0,4 0 0 0,-4-1-12 16,0 1 4-16,0-1 0 0,0-1 0 0,0 2 10 16,0 1-10-16,0-3 10 0,-7 4-3 0,1 0-5 15,3 2 6-15,-2-1-2 0,0 4-4 0,-3 0 6 16,3 2 0-16,-5-1-6 0,0 3 6 0,0 1-8 15,-3 0 2-15,-2 1-4 0,-4 0 6 0,3 1-2 16,-3 0-4-16,2 1-4 0,-4 0-4 16,1 0 7-16,1 0 12 0,2 0 11 0,-2 0-13 15,1 5 5-15,3-1-14 0,0-2-9 0,0 2 11 16,0-3-11-16,1 3 3 0,1 0 8 0,4 0-31 16,-4-1-33-16,2-1-40 0,3 1-17 0,-3-1-8 15,6 1 23-15,2-1-30 0,2 0-8 0,-1 0 8 16</inkml:trace>
  <inkml:trace contextRef="#ctx0" brushRef="#br0" timeOffset="6736.02">12691 9778 239 0,'-9'0'-7'0,"1"0"12"0,0 3 0 15,-3-1-14-15,3 0 20 0,0 0-18 0,2-1 2 0,0 1 18 16,1-1-20-16,0 0 2 0,1 0 3 0,-1 2-4 16,1-2 13-16,-1-1-7 0,-2 3 1 15,2-2 6-15,2 0-5 0,-2 2 6 0,0-1-4 16,1 0-18-16,-1 0 20 0,-1 1-13 0,1 0 10 15,2-1 25-15,-2 2-33 0,-2-1 18 0,0 0 5 16,1 2-13-16,-2 1 4 0,-3 0 3 0,1 2 16 16,-1 0 3-16,-3 1 13 0,1-1-12 0,-1 0-31 15,0-1 17-15,2 0-20 0,-1-1 14 0,1 0-1 16,3-2-32-16,1-1 21 0,2 1-5 0,-1-2-6 16,2 1 6-16,2-1 12 0,-3 0-11 0,3 1 20 15,2-1 4-15,-3 2-17 0,1 0 10 0,1 0-24 16,2 1 4-16,0 1 0 0,0 1 2 15,0 0 6-15,0 3 13 0,0-1-7 0,0 1-5 16,0 1-2-16,0 0 7 0,0 2-3 0,0-2-6 16,0 3 6-16,0-2-24 0,0 3 2 0,-8-1 13 15,0 0 2-15,1-1 3 0,0 1 7 0,-1-2 3 16,1 1-8-16,2-2 9 0,0 0-10 0,-1-1-1 16,3 1 6-16,-2-2-3 0,2 0 24 0,-5 2 0 15,3 0-2-15,-1-1 6 0,1 1-21 0,0 0 6 16,2-1 2-16,-3 2-12 0,4-1 7 0,1 1-10 15,1-1 1-15,0 0-6 0,0 1 1 0,0-1 4 16,5 1-14-16,0 1 24 0,-1 0-2 0,1-1-6 16,-2 2 3-16,3-3-8 0,-1 3-4 15,3-3-5-15,-4 2 25 0,1-2-19 0,0 2 6 16,3-1 14-16,0 0-17 0,0 1 18 0,-4-2-12 16,5 1-10-16,0 0 4 0,-1-1 11 0,0 0 20 15,0-2-6-15,1 0 20 0,-1 0-25 0,2-1-16 16,-2-1 11-16,1-2-2 0,0 2-6 0,3-3 23 15,2-1-15-15,-3 0 2 0,4-3 15 0,-2 2-19 16,4-2 14-16,-1 0-9 0,3 0-3 0,1-5 14 16,0 1 5-16,2-1-17 0,-3 0 6 0,3-1-25 15,-5 0-1-15,1-1 5 0,-1-1-16 0,0 2 28 16,-2-3-12-16,3 0 1 0,-3-2-5 16,4-2-7-16,0 2 9 0,2-2 4 0,-4 0 11 15,2-1-11-15,0 0-2 0,-2-2-8 0,1 1 2 16,-4-2 6-16,0 1-11 0,1 0 17 0,-2-1-3 15,-1 0-14-15,0 0 18 0,-1 1-13 0,-1-1-2 16,-2 1 12-16,1 0-13 0,-1 1 9 0,-1 0-4 16,-1 0 11-16,2 1 1 0,-4 1-16 0,1-1 4 15,-2 1-2-15,1 1 1 0,-3 1 12 0,2-1-1 16,-3 0-6-16,0 1 5 0,0 0-26 0,0 1 19 16,0-2 4-16,0 1-6 0,0-4 12 0,-4 3-16 15,-1-3 12-15,0 1-22 0,0 0 14 0,-3-2 2 16,2 0-11-16,-2 0 17 0,0-1-10 15,-1 2 2-15,1-1 4 0,-2 2 3 0,1 1 1 16,1 0-10-16,0 1 3 0,2 2-1 0,-1 0 0 16,-2 0 11-16,1 2 1 0,0-2-18 0,2 1 0 15,-3 0 8-15,-1 1-24 0,-1 0 27 0,1 0 3 16,-1-1-10-16,2 2 16 0,-4-1-14 0,4 3 6 16,-4-1-4-16,2 0 12 0,0 1 3 0,-2-4-2 15,2 4 3-15,1-1-8 0,-2-1-4 0,1 1-4 16,3 1 5-16,-1-1-1 0,2 2 12 0,-1-1-7 15,2 3-13-15,-3 0 4 0,1 0-9 0,0 1-3 16,0-1 18-16,-3 1-12 0,1 1 12 16,0 0 5-16,-2 0-13 0,3 0 4 0,-5 0-5 15,2 6-5-15,1 0 14 0,0 0-8 0,0 0-10 16,1 0-2-16,1-1-26 0,1-1-55 0,3 1-38 16,2 0-56-16,0-1-48 0,0 0 16 0</inkml:trace>
  <inkml:trace contextRef="#ctx0" brushRef="#br0" timeOffset="9856.01">21276 9217 225 0,'-15'-1'12'16,"0"1"-16"-16,-3-2 8 0,1 2-4 0,1-1 0 15,-2 1 9-15,1 0-8 0,-4-2-11 0,1 2-6 16,0 0 23-16,-3 0-1 0,-1 0 12 0,-2 0 1 15,-3 0 7-15,-1 0-3 0,2 0 1 0,-4 6-11 16,1-2 10-16,-1 1 8 0,0-2 2 0,-1 4 8 16,1 0-36-16,2 0-11 0,0 1 14 0,4 2-10 15,0-1 7-15,4 0-3 0,1 2-12 0,4-1 22 16,1 2-10-16,2 0 3 0,1 1-3 0,2 0 1 16,0 2-1-16,3 0 0 0,2 3 21 0,-1 1-39 15,-2 0 5-15,3 2 24 0,-1 0-28 0,1 5 23 16,-1 3-5-16,-1 0-19 0,1 3 27 15,-1 2-18-15,2 3 9 0,-4 1 19 0,6 0-28 16,-4-1 9-16,1 2 6 0,1-1-8 0,3-1-1 16,0-1 3-16,1-3 9 0,1-1-4 0,1-1 22 15,0-2 3-15,0-3-16 0,9 0 12 0,-4 0 0 16,1-3 3-16,0 1-6 0,2-2-8 0,2 1 1 16,-1-2-13-16,-1 1-3 0,4-2-13 0,-2 0 0 15,3 0 17-15,-1-3 19 0,3 1-1 0,0-1 6 16,2-1 3-16,1 1-28 0,3-1 18 0,0-1-10 15,2 1 2-15,6-2 15 0,-3 0-12 0,4 1-7 16,4-2-3-16,1-1-10 0,1 1 8 0,1-1 17 16,2-1-16-16,5 1 8 0,-3-1 6 15,3 0-14-15,-1-1 9 0,3 2-7 0,2-2-16 16,4 1 12-16,-1-1-1 0,2 1 4 0,4 0 7 16,1-2-21-16,4 0 13 0,-3-1-8 0,1 0 6 15,-4-1-8-15,0 0 3 0,-1 0 9 0,-1-1-15 16,-5-2 23-16,-1 1-20 0,-1-2-5 0,-3 0 14 15,-1-2-14-15,1-1 6 0,-4 0 10 0,2 0 2 16,-1 0-3-16,-2-6-3 0,-2 1-16 0,3 1 5 16,-4-1 5-16,1 1 0 0,-4 1 12 0,0-1-14 15,-3 2 4-15,2-1 8 0,-4 1-14 0,2-1 17 16,-1 0-5-16,1 0-12 0,-2-3 27 16,2 1-40-16,3-1 10 0,-3-2 15 0,4 1-20 15,-3 0 27-15,3 1-15 0,-3-3-3 0,3 1 1 16,-3-1-6-16,1 1 24 0,1 0-7 0,-2-1-9 15,1 1 10-15,-1 0-8 0,-2 2-4 0,0-1 21 16,1 0-22-16,-2 2-9 0,1-2 16 0,-3 2-2 16,0-2 4-16,0 2 9 0,-1-1-9 0,-2 1 6 15,2-1-6-15,-3 0-22 0,-1 0 11 0,0-1-5 16,1 0-7-16,-3 0 32 0,1-1-3 0,2-1-12 16,-2 0 27-16,-2-2-19 0,3 0-10 0,-5 0 14 15,3-2-1-15,-3 2-9 0,2-2 16 0,-3 2-7 16,0-1-3-16,2-1 21 0,-4 2-15 15,4 1-4-15,-2 0-6 0,1-2 2 0,1 0-1 16,1 1-1-16,-2 2 2 0,2-2-14 0,2 3 1 16,0-1 7-16,0 1 8 0,1 0-3 0,0-2 11 15,2 2-5-15,-2-1-3 0,1 3 4 0,2-4-10 16,-2 4-15-16,-1-2 3 0,-1 1 4 0,-3 0-1 16,1 0 14-16,-1 0 7 0,-2 0-8 0,0-1 8 15,-4 2-14-15,2-2-14 0,1 1 14 0,-3 0 2 16,0-1 8-16,2-1 5 0,-2 1-22 0,3 0 5 15,1-2 8-15,-1 0-6 0,2 1 9 0,-1 0-22 16,1-1 3-16,5 2 16 0,-2 0-4 0,0-1 22 16,3 2-20-16,-3 0 0 0,0-1 0 15,1 3-6-15,0-2 9 0,-2 2-18 0,-1-1 13 16,1 0 0-16,-2 0-2 0,-2 1 2 0,2-1-4 16,-3 2 8-16,-2-3-4 0,1 2 2 0,0-3 2 15,0 2-6-15,-3-2 2 0,4 1 11 0,0 0-9 16,-4-1-10-16,4 0 10 0,1 1-5 0,-3 0-5 15,3 0 12-15,-2 0-16 0,-3-1 10 0,4 2 12 16,-2 0-18-16,0 0 20 0,-3-2-10 0,0 1-4 16,0 0 16-16,-3 0-16 0,0-1 2 0,0-2-2 15,-2 0-1-15,1 1 5 0,-3-1 2 0,3-1 8 16,-1 1-2-16,-2 1-7 0,3-1 9 16,0 2-14-16,-3-1 20 0,1-1-8 0,0 2-14 15,-2-1 16-15,1-1-24 0,1 1 22 0,-2-1-4 16,0 0-6-16,0-2 0 0,0-1-6 0,0 0 12 15,-5 0-4-15,0-2-12 0,-1 1 4 0,2-1-2 16,-5 1-8-16,1-1 14 0,-2 1-11 0,0-1 5 16,-1 2 6-16,-3 2 2 0,-1-1 2 0,0 0-2 15,-1 0 0-15,-3 3-10 0,-1-2 3 0,-3 2-3 16,-4-1 4-16,0-1 8 0,-3 0 15 0,-1 0-9 16,-2 1-13-16,-4-1-1 0,-2 0-8 0,-2 1 14 15,-1-1 10-15,-3-2-12 0,-1 3 8 0,-3-1-14 16,0 0 2-16,0 2 4 0,-2 0 0 15,4 0 0-15,-1 1 4 0,6 0 10 0,-1 3-6 16,4 0-6-16,0 1-4 0,1 1 2 0,3-1-2 16,0 2 15-16,0-1-11 0,2 1-2 0,-2 1 8 15,1 0-18-15,1-1 5 0,-2 1 15 0,0 0-18 16,1 1 10-16,-1 0 15 0,-3 0-21 0,2 0 12 16,-1 0-8-16,-1 5-7 0,-1-2 9 0,3 0-10 15,-2-1 18-15,1 1 4 0,1-1-8 0,-4 0 1 16,2 0-14-16,0 0-1 0,2-1 2 0,-5 0 6 15,1 1 12-15,1-1-12 0,-4 1 6 0,2 0-6 16,0-1-8-16,-5-1 6 0,3 2 4 0,-1 0 0 16,-2 1 4-16,2-2 0 0,-3 1 0 15,-1 1-8-15,-1-2 6 0,0 4-4 0,-3-3-2 16,1 2 10-16,1-2-12 0,1 2 22 0,-3-3-16 16,1 2-6-16,2 1 10 0,0-1-20 0,4 0 18 15,2 0 8-15,0 0-10 0,0 0 6 0,4 0-14 16,1 0 0-16,3 0 8 0,-2 0-4 0,3 1 14 15,0-2-6-15,1 1-4 0,3 1 1 0,2 1 2 16,1-1-11-16,0-1 6 0,2 2 4 0,4 0-12 16,-1-2 20-16,8 0-10 0,1 1 0 0,1 0 2 15,4 1-10-15,1-1 8 0,0 3-25 0,4-3-59 16,1 4-31-16,2-1-62 0,0 0-28 0,0 0-30 16,0 0 30-16</inkml:trace>
  <inkml:trace contextRef="#ctx0" brushRef="#br0" timeOffset="12596.01">23276 10599 205 0,'9'0'20'0,"4"0"-10"0,-1 0 2 0,6 0 2 16,-4 0-14-16,3 0 0 0,-1 0-4 0,3 0 4 15,0 0-3-15,-1 0 27 0,0 0 11 0,0 0-9 16,1 0 0-16,0 0-15 0,-2 0 12 0,0 0-13 16,0 0 11-16,-2 0-7 0,0 0-10 15,2 0 31-15,-1-3-30 0,1 1 16 0,0 0-13 16,6 0-3-16,-1-2 15 0,3 1-18 0,3-1 16 16,4 0-15-16,1 0 8 0,0 0-6 0,1 1-16 15,0-1-7-15,3 1 35 0,-1 0-15 0,2 0-2 16,-2 2 10-16,2-2-31 0,1 2 33 0,0-1-10 15,0 2 0-15,-2 0-11 0,-4 0 3 0,0 0 24 16,-1 0-16-16,-4 0 4 0,-1 0-12 0,-3 0-3 16,-7 0 24-16,1 0-19 0,-6 0 11 0,1 0-3 15,-5 0 5-15,-3 0 9 0,0 0-15 0,-1 0-8 16,2 0-1-16,-3 0 10 0,2 0-13 16,2 0 6-16,-2 0-6 0,0 0 0 0,2 0 21 15,-1 0-10-15,-2 0-6 0,0 0 6 0,-2 0-18 16,1 0 29-16,-1 0-13 0,-1 0 0 0,-1 0 12 15,0 0-15-15,0 0-3 0,0 0 11 0,0 0-1 16,-6 0-4-16,3 0 12 0,-4 0-19 0,2 0 16 16,-3 0 11-16,3 0-13 0,-7 0 2 0,2 0-12 15,-3 0-6-15,0 0 18 0,-4 0-4 0,-5 0-12 16,1 0 12-16,-6 0-19 0,-3 0 18 0,-2 0 14 16,-4 0-13-16,-5 0 12 0,0 0-6 0,-2 0-24 15,1 0 4-15,-1 0 11 0,0 0-12 0,0 0 14 16,4 0-8-16,2 0-8 0,3 0 17 15,2 0-8-15,2 0-6 0,6 0 7 0,4 0-4 16,3 0 4-16,4 0 15 0,5 0-11 0,1 0-13 16,5 0 7-16,2 0-3 0,0 0 13 0,0 0-1 15,9 0-2-15,0 0 5 0,7 0-12 0,0 0 0 16,8 0 10-16,1 0-2 0,3 0-8 0,4 0 8 16,4-3-12-16,6 3 12 0,1 0 9 0,2 0-8 15,4 0-8-15,2 0-1 0,2-4-1 0,1 4 12 16,-1 0 15-16,-1-2-13 0,0 0-17 0,-4 1 3 15,-5 1 5-15,-1-2-9 0,-6 1 22 0,-6 0-8 16,-6-2 1-16,-6 2 8 0,-5 0-7 0,-5-1-21 16,-8 2 1-16,0-2 11 0,0 1-16 15,-8 0 24-15,-1-1 1 0,-5 2-7 0,-2 0 7 16,-6 0 4-16,-4 0-18 0,-5 0 1 0,-6 0 3 16,1 0-1-16,-5 4-5 0,-7 1 16 0,1-1 6 15,-4 0-22-15,-2 0 31 0,1 0-30 0,-1-1 8 16,1 1 6-16,3 0-12 0,-2-1-10 0,4 0 5 15,4-1 9-15,7-1-7 0,4 0 25 0,5-1-8 16,5 0-6-16,9 0 3 0,4 0 6 0,9 0-9 16,0-3-2-16,14 3 5 0,1-6-17 0,7 4 12 15,1-1 7-15,0 0 2 0,4 1-2 0,0 0-7 16,1-1-7-16,2 1-9 0,2 0 14 16,-1 1 11-16,-1 1-4 0,4-2 12 0,-1 1-14 15,-3 1-10-15,0-1 11 0,-5-1-6 0,-1 2-4 16,-8 0-3-16,-2-1 11 0,-6 1-9 0,-5-1-1 15,-3 0 1-15,0 1 5 0,-13 0-14 0,-6 0 16 16,-3 0 11-16,-5 0-33 0,-6 0 15 0,-1 0 0 16,-3 0-1-16,-3 0-10 0,-5 0 24 0,2 0 6 15,-4 5-2-15,0-1 13 0,0-1-14 0,1 0-13 16,1 1 4-16,2-2-1 0,6 1 10 0,6 0-13 16,7-2 8-16,8 0 8 0,5 1-13 0,11-2 17 15,7 0-25-15,7 0-2 0,3 0 14 0,8-4 1 16,5 1 20-16,4 0-19 0,1 0-1 15,4 0-8-15,-1 0-1 0,0 0 9 0,-1 1-8 16,0 0-11-16,-2-2-3 0,-4 1 14 0,-2 1-1 16,-5 0 18-16,-1-1 3 0,-1 0-10 0,-5 1-15 15,-4-1-4-15,-4 1-31 0,-5 1-6 0,-4-2-7 16,0 1-42-16,0 0-28 0,-8 0 1 0</inkml:trace>
  <inkml:trace contextRef="#ctx0" brushRef="#br0" timeOffset="13868.29">22093 11460 191 0,'0'0'13'16,"0"0"-2"-16,0 0 2 0,0 0 25 0,0 0-8 15,0 0 17-15,0 0-7 0,0 0-31 16,5 0 20-16,-1-6-32 0,1 2 22 0,0-3 16 15,3 1-24-15,1 2 10 0,-1-2-12 0,5 0 0 16,-4 0-11-16,4 0 4 0,1 1 16 0,1-1-16 16,-2 2 14-16,4-1-9 0,-4 1-16 0,2 1 2 15,0-1 5-15,-2 1-3 0,0-1-1 0,3 1 17 16,-2 1-23-16,2-1 20 0,-3 2-13 0,1 0-4 16,-1 0 18-16,-3 1-7 0,1 0 5 0,-2 0 0 15,-1 0-23-15,-1 0 16 0,-2 0 16 0,0 6-23 16,-2-3 18-16,0 0-13 0,0 3-13 0,1-2 8 15,0-1 9-15,-3 1 9 0,3 0-11 0,-3 0 9 16,3 0-2-16,-1 0-12 0,0 0 23 0,0-1-22 16,0 2 10-16,1-1 6 0,2 1-26 15,-5-1 12-15,2 1-7 0,1 1 4 0,0 0 19 16,0 1 17-16,-3 1-6 0,2-2-9 0,2 2 11 16,-5 0-13-16,6-1 14 0,1 0 7 0,-3-1-4 15,1-2 16-15,2 0-10 0,-1 0-2 0,0-3-5 16,0 0-13-16,-1-1 5 0,2 0 7 0,2 0-1 15,0-6 2-15,4 1-3 0,1-1-7 0,2-2-12 16,2 2-1-16,3-1-5 0,-3 0-6 0,1 2-1 16,-1-1 5-16,2 1-4 0,-1 0-2 0,-3 0 16 15,-1 0-20-15,2 0 1 0,-2 1 26 16,0-1-32-16,-3 1 4 0,-1 1 1 0,-1 0-48 16,-2 1-17-16,1 1-31 0,-3 0-19 0,1-1-56 15,-2 1-12-15</inkml:trace>
  <inkml:trace contextRef="#ctx0" brushRef="#br0" timeOffset="14484.34">21999 11667 96 0,'5'-2'11'0,"2"0"15"0,-1 0 6 0,1 1 9 15,2-1-8-15,2 1-8 0,0-2-14 0,3 1-25 16,1 0-1-16,2-2 3 0,2 2 5 16,-2 0 22-16,4-1-6 0,-2 0-2 0,3 1-11 15,-2-1-3-15,1 1 23 0,1-1-32 0,0 3 22 16,-1-1-11-16,-4 1 3 0,0 0 7 0,1 0 5 16,-2 0 26-16,-3 0-27 0,-3 5 24 0,1 1 6 15,-2 0-27-15,-1 0 2 0,-4 0 11 0,1 0-11 16,-4 1 19-16,1 1-8 0,0-1-10 0,-1 0 3 15,1-2-26-15,-1 2 18 0,1-2-11 0,1 1-7 16,0-1 21-16,2-1-15 0,3 1 27 0,-2-3 6 16,2 0 12-16,5 1 4 0,-2-3-20 0,3 2 13 15,2-2-43-15,3 0 21 0,-2 0-9 16,5 0-18-16,3 0 29 0,0 0-36 0,0 0 10 16,2 0 6-16,-1-3 0 0,1 0 22 0,-2 1-9 15,-4 0-13-15,0-2 6 0,-3 2-6 0,-5-1 20 16,-1-1 0-16,-2 1-3 0,-2-2 8 0,-3 1-6 15,0-2-8-15,-4 1-9 0,1 1 5 0,-2-2-1 16,0 2 18-16,0-1 0 0,0 0-5 0,-5 0-5 16,1 0-11-16,0 1-12 0,0-1 3 0,0 2-2 15,1 1-1-15,-3 0 15 0,5-1-16 0,-3 1 3 16,1 1-13-16,2-1-36 0,-1 2-44 0,2 0-73 16,0 0-53-16,0-1 36 0</inkml:trace>
  <inkml:trace contextRef="#ctx0" brushRef="#br0" timeOffset="15501.01">23690 11192 211 0,'4'-9'7'0,"1"-1"1"0,-2 4 41 16,1-2 5-16,-1 2-7 0,-1 0 16 0,-2 3-31 15,0 1-2-15,0 1 0 0,0 0-34 0,0-1 13 16,0 1-2-16,0 0 19 0,0 1 28 0,0 0-18 16,0-1-6-16,0 1-6 0,0 0-2 15,0 0-2-15,0 0 2 0,0 0-16 0,0 0-1 16,0 0-18-16,0 0 8 0,0 6 40 0,-4 0-2 15,-1 4 31-15,2 2 17 0,-2 5-35 0,1 5 13 16,-6 4-2-16,2 4-7 0,-1 3 2 0,-2 6-11 16,0 3-18-16,-1 1-21 0,2 0 2 0,-1 1-2 15,1 2 25-15,-1-4 8 0,1-1-4 0,2 0 5 16,-1-3-18-16,1-2 9 0,3-3 9 0,-1-3-14 16,1-4 6-16,-2-2-8 0,4-4-14 0,-2-1 6 15,0-4-16-15,2-1 4 0,-1-4 8 0,3 1-6 16,-1 0-4-16,1-3 0 0,-2-1 4 15,0-2 8-15,3-1 0 0,0 0-4 0,0-1-6 16,0-2 0-16,0-1 10 0,0 0-5 0,0 0-9 16,0 0 2-16,0 0 6 0,0 0 6 0,0 0 34 15,0-4 13-15,0 4-7 0,0-4-3 0,0 2-28 16,0-2-21-16,0 0 2 0,0 0 8 0,0-3-8 16,0 0 2-16,0-1 10 0,0-1-18 0,0 1 10 15,0 1-10-15,0-4-9 0,3 2 13 0,-3-3 4 16,6-2 3-16,-3 0-9 0,2-4 1 0,0-1-11 15,0-5 3-15,1-3 3 0,3-1-15 0,1-4 6 16,3-2 7-16,-1-1-2 0,2-3 6 0,2-5 0 16,-2 2 2-16,4-2-2 0,-6 1 0 15,2 1-7-15,-2-1-1 0,-4 5 14 0,2 4-2 16,-5 4 7-16,2 3-5 0,-4 5-6 0,-1 3 10 16,1 4-11-16,-3 2 3 0,0 2 2 0,0 3-2 15,0 2 14-15,2 2-8 0,-2 0-4 0,1 1 8 16,-1 1-10-16,3 0 6 0,-2 1-12 0,-1 0-12 15,0 0 4-15,0 0 8 0,0 0 14 0,0 4 0 16,0 2 6-16,0 2-8 0,0 1-2 0,0 4-11 16,0 1 11-16,-7 4-2 0,2 3 6 0,-2 1 17 15,3 5-13-15,-3 0 2 0,0 2-8 0,-1 0-4 16,0 2-8-16,0 1 12 0,-2 0 2 16,2 0 0-16,2 1 11 0,-5-2-15 0,5-1 12 15,-2 0-2-15,1-2-6 0,1 1-4 0,-2-3-2 16,0 0 4-16,2-1 14 0,1-1 6 0,-2-2-7 15,3 0 3-15,0-3-16 0,-1-3 9 0,1-2-13 16,1-1-4-16,0-3 8 0,0-2-2 0,3-4 4 16,-2-1 4-16,2-2-4 0,0 0 1 0,0-1 11 15,0 0-10-15,0 0 1 0,0 0-5 0,0 0-2 16,0 0 4-16,0 0 0 0,3 0 2 0,1-5-10 16,-4 1-62-16,0 0-72 0,0-1-59 0,0-1-98 15,0 0-59-15,0 0 18 0</inkml:trace>
  <inkml:trace contextRef="#ctx0" brushRef="#br0" timeOffset="16924.34">22833 12258 280 0,'0'0'21'16,"0"0"-4"-16,0 0 13 0,0 0 15 16,0 5-4-16,0-5-6 0,-8 5-16 0,8-5-6 15,-5 0-13-15,5 4 9 0,-3-1-4 0,0-1 4 16,1 0 3-16,1-1 1 0,-3 2 10 0,3-2 22 16,-1 0 6-16,1 1-7 0,1 0 19 0,-4 0-11 15,4-1 1-15,0 2 8 0,0-1-6 0,0 0-10 16,10 0-11-16,0-2-2 0,2 3-4 0,3-2-16 15,7 0 11-15,1-1 4 0,6 0-25 0,5 0 5 16,4 0 1-16,7 0-12 0,4 0 4 0,3 0 8 16,1 0-18-16,5 0 4 0,0 0 20 0,1 0-8 15,-2 0-2-15,-2 0 1 0,-4 0-16 0,-1 0 1 16,-7 0 10-16,-2 0 2 0,-6 0 4 16,-5 0-2-16,-7 0 3 0,-5 0-14 0,-3-2 9 15,-5-2 5-15,-3 1-22 0,-4 1 28 0,0-1-13 16,-1 0-9-16,-1-1 14 0,-1-1-12 0,0 2 26 15,0-1-17-15,0 1-8 0,0-1-58 0,0 1-66 16,0 1-57-16,0-1-49 0,-5 3-3 0</inkml:trace>
  <inkml:trace contextRef="#ctx0" brushRef="#br0" timeOffset="17261.82">22631 12397 322 0,'-8'-4'12'16,"8"2"7"-16,0 1 16 0,8-2 2 0,5 1 0 16,5 0-7-16,4-1-19 0,5 2-8 0,3-2 6 15,3 3-4-15,5-1-1 0,4 1 21 0,2 0-23 16,0 0 3-16,5 0 13 0,-1 0-11 0,0 0-14 15,3 4 3-15,-3-4 1 0,0 5-1 0,-5-3 15 16,1 1-6-16,-6-1-3 0,-1 0 2 16,-6 1 1-16,-2-2-1 0,-7 0-13 0,-5 1 2 15,-3-1 16-15,-2-1 5 0,-4 1 31 0,-5-1-7 16,0 0-13-16,-3 1 8 0,0-1-22 0,0 0-11 16,0 0 4-16,-9 0-11 0,4 0 8 0,-2 0 5 15,1 0-48-15,-3 0-17 0,4 0-81 0,-2 0-46 16,-1 0 40-16</inkml:trace>
  <inkml:trace contextRef="#ctx0" brushRef="#br0" timeOffset="21323.98">16137 12443 246 0,'3'-1'-11'15,"-3"0"29"-15,2-1 32 0,-2 0 9 0,0 2 8 16,0-2-24-16,0 1-37 0,0 0 14 0,0 0-3 16,0 1-10-16,0-2 0 0,0 2-18 0,0 0 10 15,0 0 1-15,0 0 5 0,0 0-15 0,0 0 22 16,0 0-10-16,0 0 2 0,0 0 4 16,0 0-27-16,0 7 29 0,0-2-20 0,0 3 1 15,0 0 19-15,0 2-31 0,0 2 37 0,0 4 5 16,0 2-10-16,0 1 2 0,0 2-15 0,0 3 14 15,0 2 4-15,0-1 20 0,0 3-5 0,0-1-2 16,-5 0-2-16,3 1-10 0,-1 1 1 0,-2-2-22 16,4-1 8-16,-4 0-4 0,0-1 9 0,2-1 4 15,-2-2-13-15,1-2-4 0,1 0-20 0,-2-2 36 16,2-1 0-16,-2-3 9 0,1-1 4 0,-1 0-19 16,0-1-17-16,2-3 13 0,-2-1-6 0,2 1 0 15,-2-2 38-15,1-2-27 0,-1-1 9 0,1 0-5 16,1-1 6-16,0-2 19 0,3 0 8 15,0 0-6-15,0-1-27 0,0 0-2 0,0 0-1 16,0-6-12-16,0-2 9 0,0 2-8 0,0-3-11 16,0 0 18-16,0-1-17 0,0-2 24 0,0-2-3 15,0-1-12-15,0 0 8 0,0-2-21 0,3 0 4 16,4 2 15-16,0-3-15 0,1 1 1 0,2 0 16 16,2 2-13-16,3 0 20 0,-1 3-15 0,2-1 6 15,1 2-2-15,0 4-13 0,4-3 22 0,-3 4-14 16,2 0 5-16,-1 3-6 0,-2 0-7 0,1 2 5 15,-6 1 3-15,2 0 5 0,-2 0 11 0,-3 6-19 16,-1 1 20-16,-2 2-12 0,-1 0-6 0,-2 0 8 16,0 4 6-16,-1-1 1 0,-2 2-3 15,0 0-1-15,0 0-18 0,0 0 15 0,-5 0 3 16,-1-2 1-16,-1 1 7 0,0-4-9 0,0 2 4 16,-1-2-8-16,0-2-4 0,-2 0-4 0,2 0 14 15,-4-2 5-15,0 0-11 0,-1-2 11 0,-2 2-11 16,0-3 4-16,-4-1 0 0,3 0-2 0,-3-1 4 15,3 0-6-15,-1 0-8 0,1 0 8 0,1-4-7 16,2 4 7-16,0-5 3 0,4 2 1 0,1 1-6 16,0-1-65-16,3 2-57 0,2 0-50 0,3-1-69 15,0 1 53-15</inkml:trace>
  <inkml:trace contextRef="#ctx0" brushRef="#br0" timeOffset="22072">16508 12954 274 0,'10'-2'-21'0,"1"0"5"15,-1-1-1-15,4 2-11 0,-1-1 35 0,-3 1-14 16,1-1 2-16,-1 1 12 0,2-1-5 0,0 1 6 16,0-1 6-16,-1 0 0 0,1 1-9 0,-4-3-17 15,4 1 2-15,-2-1 3 0,-1-1 0 0,2-1 12 16,-1 0-3-16,-4-1 5 0,5-1-11 0,-5 2 11 16,1-2-10-16,-1-1-1 0,2 0 23 0,-4-1 0 15,1 0 10-15,-2 2 11 0,1 0-1 0,-3-1-3 16,-1 1-1-16,0 1-13 0,0 1-8 0,-5 1 5 15,-1 1-13-15,1 0-6 0,-2 2 5 0,0 2-17 16,1 0 8-16,-1 0 6 0,-2 0 8 0,1 0 4 16,-1 6 0-16,-1-1-1 0,-1 3-11 15,0-1 3-15,-1 0-10 0,0 1 6 0,3 4 5 16,-4-2 8-16,4 2-3 0,-1 0 0 0,1 2-11 16,3 0-9-16,-1 1 9 0,2 1 0 0,0-1 2 15,5 0 16-15,-3-1-7 0,3 0-10 0,0-1 15 16,0-1-19-16,0-1 15 0,8-2 6 0,-1-2-22 15,-1-2 21-15,3-1-10 0,2-1-9 0,-1-3 11 16,2 0-23-16,1 0 12 0,3-7 0 0,-3 2 8 16,4-2 10-16,-1-2-3 0,1 0-10 0,-1-2-4 15,1 0-10-15,0 0 1 0,0-4 10 0,-1 3-7 16,-1-2-2-16,1 2 13 0,0-3-1 16,-2 3-1-16,-1-3 7 0,-2 2-20 0,0 1 6 15,-5 1 3-15,1 1 6 0,-3 2 5 0,0 0-15 16,-4 3-3-16,1 1-12 0,-1 1 10 0,0 2 6 15,0 1-10-15,2 0 6 0,-1 0 6 0,1 0-6 16,2 5 12-16,1 2 21 0,0-1-22 0,1 1 17 16,3 3-8-16,-5-1 0 0,4 1-6 0,-2 3-7 15,2 0 8-15,0 0-6 0,1 0 13 0,0 2-13 16,-1-2 3-16,-1 1 6 0,-1-2-12 0,1 3 4 16,-5-3 16-16,-1 1-4 0,-1-2 16 0,0-1 20 15,-6-1-10-15,-4 2-8 0,1-2 2 0,-2-2-16 16,-2 0 7-16,2 0 10 0,0-2-15 15,-1 0-1-15,0-2-8 0,4 2-18 0,-3-4 1 16,2 0 5-16,-1 0-4 0,-2-1-1 0,1 0 16 16,-2 0-20-16,0-5-45 0,-1 0-75 0,-2-1-53 15,3-1-51-15</inkml:trace>
  <inkml:trace contextRef="#ctx0" brushRef="#br0" timeOffset="22404.02">17555 12384 170 0,'0'26'7'0,"2"3"8"0,-2 3-11 0,0-1 13 16,0 2 5-16,0 1-34 0,0-2 12 15,-5 2-8-15,-1-2-11 0,1 1 22 0,-2-3 16 16,3 0-7-16,-6-2 9 0,2 0-6 0,0-1-39 15,-1-2-32-15,-2-4-18 0</inkml:trace>
  <inkml:trace contextRef="#ctx0" brushRef="#br0" timeOffset="22597">17250 12711 232 0,'25'-7'-7'0,"2"0"5"15,2 1 7-15,1-1-1 0,-2 2 3 0,2-2-2 16,0 2-16-16,0 0-46 0,-1 1-1 0</inkml:trace>
  <inkml:trace contextRef="#ctx0" brushRef="#br0" timeOffset="23148">18689 12432 191 0,'-7'-10'13'0,"-1"0"-4"0,-2 1 5 16,2 2 3-16,-4-3 19 0,-2 3 27 0,-2-1-4 16,1 1 8-16,-1 1-46 0,-3 1-14 0,1 2 1 15,3 0 2-15,-1 2 3 0,0 1-13 0,2 0 7 16,-2 0-9-16,3 8-7 0,2 0 3 0,0 2 1 16,1 1 0-16,1 2 23 0,0 2-4 0,1 3 0 15,-1 3 8-15,1 1-17 0,0 2 15 0,3 4 7 16,-4 0 0-16,2 3 4 0,6 1-4 15,-3 1-12-15,4 0-2 0,-1 2-4 0,1-1-9 16,0-2 13-16,0 0 1 0,0 0 15 0,-2-3 10 16,2 0-4-16,0-1-11 0,-2-2-9 0,2 0 2 15,-1-2-14-15,1-2-10 0,0-2 7 0,0-2-2 16,0-3 2-16,0 2 13 0,0-3 0 0,0-2-15 16,0 1 19-16,0-2-17 0,0-3 6 0,0 2-1 15,0-3-14-15,0-4 15 0,0-1-1 0,0 0-16 16,0-2-50-16,0 0-65 0,0-5-75 0,0-1-27 15</inkml:trace>
  <inkml:trace contextRef="#ctx0" brushRef="#br0" timeOffset="23361.01">18142 12795 55 0,'20'-7'-5'0,"7"2"16"15,2-1-22-15,2 1 6 0,2 1 1 0,6-2-6 16,0 3 15-16,4-1 0 0,-2 0 4 16,0 3-23-16,0 1 14 0,-3 0-14 0</inkml:trace>
  <inkml:trace contextRef="#ctx0" brushRef="#br0" timeOffset="23477.02">18682 12764 42 0,'19'7'13'16,"-4"1"2"-16,-6 1 36 0,0 3-14 0,-5-3 4 15,-4 6 12-15,0-3 1 0,0 4 25 0,-7 0-18 16,0 0-4-16,0 1-54 0,1 0-8 0,-1 0 19 16,-1 1-7-16,1 1 16 0,2-1-21 0,-1 0 0 15,1 1 2-15,-4-4-8 0,7-1 8 0,0 1-3 16,-2-6-20-16,0 2-38 0,1-2-42 0,2-2-45 16</inkml:trace>
  <inkml:trace contextRef="#ctx0" brushRef="#br0" timeOffset="23633">18794 12684 322 0,'0'-12'0'16,"-7"2"14"-16,1 0 15 0,-2-1 12 0,1 3-8 15,1 2-12-15,1 1-37 0,1 1-48 0,2 2-50 16</inkml:trace>
  <inkml:trace contextRef="#ctx0" brushRef="#br0" timeOffset="23936.01">19249 12278 287 0,'7'7'-11'0,"0"3"-2"16,-3 1-3-16,3 5 9 0,-2 4 35 0,1 5 29 15,-3 4 22-15,-2 3-17 0,1 4-27 0,-2 2-27 16,0 1-25-16,0 4 4 0,-6-1 5 0,-2 1 10 15,2-2 6-15,-1 0 8 0,-1 2 6 0,-1-3-17 16,-1-2 7-16,2-1-30 0,-1-1-12 0,0-5-46 16,1-2-24-16,-1-5-12 0</inkml:trace>
  <inkml:trace contextRef="#ctx0" brushRef="#br0" timeOffset="24094.01">18897 12824 350 0,'-16'-10'35'0,"2"1"-9"0,2 1 9 0,2-1 11 16,7 3-23-16,3 0 20 0,0 1-16 0,14-4-11 15,4 2-4-15,5-1-17 0,7 0 10 0,5-1-26 16,7 1-88-16,5-1-42 0</inkml:trace>
  <inkml:trace contextRef="#ctx0" brushRef="#br0" timeOffset="24752.01">16782 13505 329 0,'-1'0'26'0,"-3"0"20"0,3 0-8 16,1 0 6-16,0-4-30 0,0 4-7 0,0 0-5 15,0 0 8-15,9-1 21 0,4-3 3 0,0 0 17 16,4 1 1-16,4-2-8 0,5-2 2 0,9 0-3 16,12-2-4-16,10 0-6 0,11-2-7 0,13-1-5 15,12 0-10-15,13 0 6 0,10 1-8 0,9-1-7 16,6 1 0-16,6 1-6 0,4 0-9 0,8 1 9 15,-1 1 8-15,4-1-14 0,-2 0 23 0,-2 0-5 16,-1-1-17-16,-5 0 5 0,-11 2-14 0,-9-2 6 16,-13-1 22-16,-11 1-7 0,-11 1 3 15,-15-1 11-15,-8 2-32 0,-14-1 19 0,-12 2 7 16,-9 1-19-16,-12-2 16 0,-4 1-3 0,-13 3-16 16,0-1 7-16,-13 1 1 0,-3 1-29 0,-4-2-31 15,-2 3-64-15,-7 2-53 0,-7 0-32 0</inkml:trace>
  <inkml:trace contextRef="#ctx0" brushRef="#br0" timeOffset="25108">16566 13645 42 0,'-50'9'39'16,"8"-1"-4"-16,5-4 35 0,6 1 7 0,7 0-35 15,8-2 11-15,4 0-28 0,12-2-16 0,0-1 13 16,7 0 10-16,6 0 27 0,7 0 27 0,5-5-20 16,9 0 7-16,10 0-30 0,10-3 2 0,8 2 1 15,11-4-15-15,13-1 2 0,14-2-14 0,15 0 3 16,14-1-12-16,5 1-7 0,12 0-1 0,7 0-7 16,0 2-3-16,2-3 10 0,0 3-2 0,-5-3 0 15,-3 1 6-15,-6 1-10 0,-7 1 1 0,-10-2 8 16,-7 1-7-16,-10 2 17 0,-12 1 29 15,-13-1 11-15,-14 1 9 0,-12 1 11 0,-13 0 24 16,-9 1-7-16,-10 1 2 0,-9 1-20 0,-5-2-46 16,-10 1-22-16,0-1-4 0,0 0 0 0,0 0-4 15,0-2 16-15,-3 1-12 0,-4-1 2 0,2 1-16 16,1 1-77-16,-2-2-30 0,1 2-69 0,-1 2-64 16,1-3 6-16,-3 3-39 0</inkml:trace>
  <inkml:trace contextRef="#ctx0" brushRef="#br0" timeOffset="31732">15916 11937 239 0,'17'0'5'0,"2"0"-12"0,8 0 8 0,1-6 10 15,7 1-8-15,9 0 16 0,4-2-13 0,5 3 2 16,6-2 15-16,4 0-14 0,4 0 3 0,2-1-14 16,5 0-9-16,1-2 3 0,0 2 18 0,0 0-5 15,0 1-15-15,2-1 17 0,-1 2-28 16,0 0 21-16,-4-2 18 0,1 2-13 0,-3 0 12 15,-2-2-10-15,-3 2-19 0,-5-2 8 0,-2 2 15 16,-3 0-1-16,-4 0 11 0,0 3-5 0,-4-2 5 16,-3 1-29-16,-2 0 13 0,-2 2 9 0,-3 0-23 15,-2 1 25-15,-5-3-15 0,-4 3-1 0,0-2 4 16,-9 2 19-16,-1 0-2 0,-5 0 2 0,-3 0 9 16,-2 0-7-16,-3 0 20 0,-3 0-5 0,0 0-13 15,0 0-17-15,0 0-10 0,0 0-3 0,0 0 6 16,0 0 8-16,-4 0-7 0,4 0 5 0,0 0-11 15,0 0-7-15,0 0 13 0,0 0-9 0,0 0 5 16,0 0-4-16,0 0 4 0,0 0-4 0,0 0 6 16,0 0 14-16,0 0-8 0,0 0 1 15,0 0-15-15,0 0 1 0,0 0 1 0,0 0 8 16,0 0 5-16,0 0-15 0,0 0-51 0,0 0-29 16,0 0-58-16,-8 0-25 0</inkml:trace>
  <inkml:trace contextRef="#ctx0" brushRef="#br0" timeOffset="32388.32">15931 11834 48 0,'35'-4'13'0,"6"1"21"16,10-2-7-16,4 0-10 0,4 0 14 0,4 0-41 15,6 0 10-15,3-1 29 0,0 0-39 16,-1 0 15-16,1 1 17 0,-3-2-25 0,4 2 8 16,-4-2 0-16,1 2-12 0,0 0 16 0,-1 1-2 15,-6-1 11-15,2 1-11 0,-6 0-9 0,-3 1-4 16,-5 1 9-16,-7 0 9 0,-6-1 2 0,-4 1 22 15,-7-1 11-15,-5 2 15 0,-8 0-1 0,-3 1-2 16,-5 0-27-16,-6 0-7 0,0 0 10 0,0 0-10 16,0 0-11-16,-6 0-12 0,1 0-19 0,2 0 8 15,-2 0 4-15,2 0-2 0,-2 0 10 0,2 0-12 16,-3-4 7-16,4 4 11 0,-2-2-1 0,1 2-12 16,-1 0 17-16,3 0-8 0,-2 0-6 15,-1 0 8-15,1 0-7 0,0 0-35 0,0 0-79 16,0 0-27-16,1 0-26 0</inkml:trace>
  <inkml:trace contextRef="#ctx0" brushRef="#br0" timeOffset="35608">16597 14130 137 0,'-1'-2'1'0,"-1"1"13"15,0 1 6-15,-1 0-8 0,1 0 2 0,2 0-9 16,-1 0-5-16,-1 0 6 0,1 5 5 0,-3-1 9 15,1 0 13-15,-2 1 19 0,0 0 2 0,-4 0-8 16,1 5-18-16,-4-1-14 0,-1 0 13 0,-1 3-6 16,-2 0 1-16,1 0 26 0,-5-1 4 0,2 1-5 15,-2 0 21-15,0 0-17 0,-2-2-20 0,-3 1 6 16,7 0 4-16,-6 2-15 0,4 0 0 16,1 1 7-16,-2 1-25 0,4 0-4 0,1-1-6 15,5 0 0-15,0 1-2 0,3-4 15 0,3 0-3 16,5-1-6-16,0-3 11 0,0 1-1 0,8-1-1 15,0-2-3-15,5 0-3 0,1-1-20 0,5-1 13 16,0-3 2-16,3 1-2 0,3-1 12 0,-1 0-12 16,0 0-14-16,-2 0 16 0,-2 0 0 0,-3 0-7 15,-4 0 20-15,-1 0-13 0,-6 0-17 0,0 0 15 16,-6 0 4-16,0 0-11 0,0 6 13 0,-11 1 9 16,0 0-24-16,-2 3 13 0,-1 0-4 0,0 4-12 15,-3 3 12-15,1-1-5 0,-5 3 11 0,2 0-12 16,3 2 18-16,-1 1-5 0,3 0-1 15,-2 1 7-15,5 0-7 0,-1-1-10 0,4-1 6 16,1 1 0-16,2-2-3 0,4-4 16 0,1 0-8 16,0-5-3-16,6 0 2 0,2-3 5 0,0-2-1 15,6-2 7-15,1-3-13 0,0-1-3 0,1 0-9 16,1 0-28-16,2-7-40 0,0 0-56 0,-1 1-28 16,-1-5-52-16,2 1 25 0</inkml:trace>
  <inkml:trace contextRef="#ctx0" brushRef="#br0" timeOffset="37604">16935 14145 96 0,'-1'30'-2'0,"-2"4"-7"0,-1 7 9 16,0 6 0-16,-7 7-3 0,1 6 25 0,1 5-27 15,-9 5 6-15,2 4 25 0,-2 1-31 0,-3-1 30 16,0-3-14-16,-1-3-22 0,-1-6 24 0,3-3 7 15,0-9 9-15,1-6 14 0,3-5-6 0,2-7-21 16,5-7 2-16,-1-6 6 0,5-4-13 0,-1-7-3 16,5-3 8-16,1-5-21 0,0 0-7 15,0-7 24-15,0-1-16 0,9-5-6 0,-3-1 17 16,1-5-30-16,-3-3 11 0,1-2 5 0,3-1-9 16,-2-1 1-16,1-3 9 0,0-2 6 0,1 1-7 15,0-1 9-15,2-1-6 0,2 1-16 0,-1-3 3 16,1 1 8-16,3-5-13 0,0 1 12 0,3-4 3 15,0 1-9-15,3-2-3 0,1 0 12 0,-1 1 11 16,5 2-14-16,-4 1 20 0,3 4-3 0,-1 3-11 16,-1 4 16-16,-5 4-17 0,3 3-10 0,-7 3 15 15,0 4 7-15,-4 3 1 0,-2 1 20 0,-2 1-13 16,0 1-20-16,-1 2 7 0,0 1-16 16,0 0 0-16,-2 0 26 0,0-2 2 0,2 0-19 15,-1-2 20-15,3-1-11 0,-3 0-16 0,1-2 34 16,-1-1-24-16,0 1-3 0,2-3 0 0,-1 1-5 15,-2 1 1-15,0 1 4 0,-1-2 19 0,1 2-23 16,1 0 6-16,-1 1 15 0,-2 2-25 0,-1 1 11 16,4 0 13-16,-4 0-16 0,2 3 17 0,-2 0-2 15,2 2 2-15,-2 0-12 0,1 0 4 0,-1 1-4 16,0 0-19-16,0 1 19 0,0-1-2 0,0 1 4 16,4 0 5-16,-4 0 3 0,0 0-23 0,0 0 8 15,0 0 13-15,0 0-25 0,0 0 27 16,0 5 4-16,-7-1-4 0,1 3 11 0,0-1-2 15,1 3-4-15,-1 3 6 0,-2 2 4 0,0 3 6 16,0 4-12-16,0 0-6 0,-1 4-10 0,2 4-8 16,-1 2 10-16,0 5-1 0,1 2-3 0,0 3-8 15,1 1 13-15,0 5-5 0,-1 0 8 0,1 2-7 16,0 0 1-16,-1-1-11 0,1-2 15 0,-2-2 51 16,-3-3-1-16,3 0 15 0,0-5-9 0,-4-1-38 15,0-5-18-15,1-1 6 0,1-3-6 0,1-3 6 16,1-3 4-16,-2-2-12 0,2-3 13 0,0-1-5 15,1-4-16-15,1 0 3 0,-3-5-6 0,1 0 1 16,1-2 27-16,-2-2-10 0,3-1-8 0,-1 0-4 16,-1 0 0-16,1-7 9 0,-1-1-12 15,1-1 15-15,1 0-19 0,1-2-7 0,1 0 21 16,0-4-16-16,4 2 5 0,0-3 15 0,0 2-9 16,9-3-6-16,1 0 13 0,1 2-20 0,2-5 6 15,0 3 1-15,0-1-3 0,-1 1 5 0,2-1-7 16,0 0 20-16,-1 0-19 0,4 0 10 0,-2 1 8 15,3 2-23-15,3-2-2 0,-2 2-1 0,2 3-10 16,-4 1 8-16,2 3 7 0,-3 2-6 0,-4 1 8 16,-4 4 0-16,2 1 11 0,-6 0-13 0,0 0 7 15,-3 0 15-15,-1 4-24 0,0 1 5 0,0-2-7 16,0-3-5-16,0 2 8 0,8-2 3 0,-1 0 13 16,2 0-28-16,-1 0 19 0,3-5 10 15,0 1-31-15,-2-1 26 0,1-3-4 0,-2 0-14 16,1 1 20-16,-1 0-11 0,-1 0 14 0,-1 1 8 15,3 0-8-15,-4-1 13 0,2 0-22 0,-4 0 4 16,1 2 5-16,0-3-8 0,0 0 3 0,-1 1 3 16,-1 0-3-16,0 0-7 0,-1 0 16 0,-1-1-12 15,3 0-1-15,-3 0 19 0,0 1-39 0,0 0 21 16,0-1 1-16,0 3-11 0,0 0 24 0,0 1-4 16,-6 1-3-16,1 3-6 0,-1 0-5 0,1 0-11 15,-3 9 9-15,0 1 15 0,-1 0-10 0,0 5 7 16,-3 0 12-16,1 4-19 0,-1 2 17 15,0 0 5-15,0 2-27 0,2 0 16 0,2 0-2 16,4 0-5-16,-2-2 15 0,3-2 3 0,3-1-18 16,0-2 1-16,0-4 6 0,0-1-12 0,9-3 25 15,-3-3-13-15,2-5-25 0,0 0-35 0,4 0-13 16,-2-6-22-16,5-2-13 0,0-2 35 0,1-4-28 16,1 0 26-16</inkml:trace>
  <inkml:trace contextRef="#ctx0" brushRef="#br0" timeOffset="37797">17345 14708 68 0,'-4'11'5'0,"4"-3"0"15,0-2-15-15,0-1 0 0,0-2 8 0,10-1 2 16,-4-2-5-16,3 0-2 0</inkml:trace>
  <inkml:trace contextRef="#ctx0" brushRef="#br0" timeOffset="38380.06">17751 14505 211 0,'10'-12'34'16,"-5"1"19"-16,0 1-1 0,0 3 9 0,-2 3-38 16,-1 1-23-16,-2 2 0 0,0 1 0 0,0 0-9 15,0 8 5-15,0-1 6 0,0 3-2 0,0 1 9 16,-5 1 5-16,-1 3-18 0,3-1 8 0,2 1-11 15,1-2-3-15,0-2 26 0,0 2-20 0,0-4 14 16,0 1 24-16,5-3-6 0,2-3 12 0,-1 0 22 16,1-3-35-16,1-1-1 0,2 0-3 0,0-6-16 15,5-3-1-15,-1-2-6 0,0 2-4 0,2-5 6 16,0 0 2-16,-2 0-2 0,-3-1 9 16,0 1-21-16,-3 1 16 0,-2 0 7 0,1 0-2 15,-4 2-22-15,0 0-58 0,-1 2-67 0,0 0-59 16</inkml:trace>
  <inkml:trace contextRef="#ctx0" brushRef="#br0" timeOffset="38797.08">17865 14412 308 0,'0'-4'28'0,"0"1"0"15,0 2-6-15,0 1 15 0,0 0-18 0,0 0 4 16,-5 0 45-16,1 0-12 0,-3 0-4 0,4 0 2 16,-2 0-23-16,2 0 4 0,-1 0 9 0,-3 0 18 15,4 0-2-15,-2 0 13 0,-1 0-6 0,1 0-21 16,-3 5-1-16,0-1 5 0,-1 1 10 0,-4 0 2 15,4 5 15-15,-6-2-26 0,0 4-19 0,0 1 5 16,0 3-29-16,-1 0 6 0,-2 2-2 0,4 3-14 16,-2-1 10-16,2 0-8 0,2 1 10 15,0 0 0-15,2 1-6 0,2-2 6 0,1 0-14 16,4 0-4-16,0 0 14 0,3-1 0 0,-4-1 2 16,4 0 10-16,0 0-14 0,0-3-4 0,8-1 10 15,-3 0 4-15,0-4-5 0,2 0 11 0,-2-4-28 16,4-3-33-16,-1 0 3 0,0-3-82 0,2 0-11 15,2-6-25-15,0 0-46 0,-1-4 2 0,5 0-48 16,0-4 22-16,3-1 48 0</inkml:trace>
  <inkml:trace contextRef="#ctx0" brushRef="#br0" timeOffset="39603.99">18042 14593 75 0,'14'-16'22'0,"-3"2"-10"0,-1 2 25 16,-2 1 20-16,-4 3-25 0,0 3 36 0,-3 3-23 15,-1 2-22-15,0 0 10 0,0 0-30 16,0 9-3-16,-5 1 2 0,5 0 2 0,-7 2-13 16,5 0 18-16,-3 1 5 0,5-1-27 0,0 0 34 15,0-1-22-15,0-1-8 0,0-3 12 0,0-2-4 16,5 0-6-16,1 0 1 0,-3-5 6 0,4 0-17 16,-2 0 15-16,1-9 13 0,3 1-8 0,2-1 11 15,2-6-17-15,1 0-6 0,1-1 7 0,-1-2-7 16,0 0 9-16,2 0-3 0,-3 0 3 0,-4 1 5 15,0 3-10-15,-1 2 8 0,-3 3 10 0,0 1-12 16,-2 4 17-16,-3 4-6 0,0 0 6 0,0 0 3 16,0 9-1-16,-8 1-4 0,3 0-23 15,1 4 15-15,-3 1 3 0,1-3-8 0,3 4 3 16,0-3-3-16,0-1 1 0,3-3 18 0,0-1-6 16,0-2-4-16,0-2 1 0,0-2-17 0,0-1 24 15,4-1-7-15,1 0-3 0,3 0 5 0,-3-4-14 16,3-3-11-16,-2 1 4 0,2 0 12 0,1-3-8 15,2 1 13-15,-1-1-9 0,-1 1-8 0,3-1 13 16,-4-1-5-16,1 0-2 0,-3 2 8 0,1 0-15 16,-3 1-3-16,4-3 18 0,-3 3-8 0,0-1-2 15,3 1 7-15,-4 2 2 0,1-1-7 0,3 1-10 16,-3 0 8-16,-2 2-9 0,0 0-2 16,-1 2 31-16,-1 1-7 0,1 0-3 0,-2 0 14 15,0 7-6-15,0 2 4 0,-7 0 4 0,-1 2-13 16,3 0 0-16,0 2-17 0,-2-2 13 0,4 0 6 15,0 0-2-15,0-1 13 0,3-3-13 0,0-2 13 16,0 0 12-16,0-1-3 0,4-1 10 0,1-1-4 16,2 1-26-16,-2 0 1 0,0 1-9 0,0 1-9 15,2 3 21-15,-3 5 25 0,1 3 8 0,4 6-2 16,-2 2-12-16,-2 7 9 0,-1 2-12 0,1 4 2 16,-5 2 13-16,0 0-34 0,0 1-4 0,-8-1 2 15,-1-2-10-15,-1-4 12 0,-2-2 10 0,4-3-4 16,-5-5-4-16,4-3 5 0,1-3 7 15,-1-4 0-15,1-2 16 0,3-3-7 0,0-3-15 16,-2-2-4-16,4-3-8 0,-2 0-2 0,-1-9-8 16,5-2 10-16,-2-1-12 0,3-4-8 0,0-2 10 15,0-2-6-15,0 0 4 0,8-2-14 0,-3 0-37 16,2-1-30-16,1 1-93 0,-1 2-63 0,5-1-94 16,-1 1-14-16</inkml:trace>
  <inkml:trace contextRef="#ctx0" brushRef="#br0" timeOffset="39848.01">18782 14276 584 0,'-11'-2'27'0,"0"1"20"16,3 1 42-16,3 0 47 0,4 0-19 0,1 6-4 15,0-1-27-15,9-5-34 0,5 5-4 0,2 0-11 16,3-2-23-16,5 0-5 0,-2-3 1 0,5 0-12 16,0 3 20-16,0-3-16 0,0 0-20 0,-1 0 28 15,-1 0-26-15,1 0 14 0,-1 0-34 0,1 0-107 16,-3 0-64-16,2 0-84 0,-4-6-3 16</inkml:trace>
  <inkml:trace contextRef="#ctx0" brushRef="#br0" timeOffset="40045">18829 14558 497 0,'-25'10'37'0,"3"-2"28"0,0 2 24 0,8-3 26 16,-1-2-12-16,6 0-13 0,3-1-19 0,6-2-29 16,0 0-29-16,8-2-9 0,6 0-12 0,3 0 4 15,5 0 12-15,5-6-6 0,2-1 10 0,1 0-10 16,1 0-2-16,2 0-2 0,-2 0-6 15,-1-1 14-15,-2 0-48 0,-3-2-62 0,-2 0-59 16,-1 1-76-16,-2-1-6 0</inkml:trace>
  <inkml:trace contextRef="#ctx0" brushRef="#br0" timeOffset="41267.99">20545 14068 239 0,'0'-5'31'0,"0"1"30"16,0 0 2-16,-6 2 14 0,1 0-14 0,-1-1-7 15,1 1 11-15,1-3-13 0,-3 2-16 0,1-1-17 16,-1 0 4-16,1 0-3 0,-3 3-7 0,-3-2 14 15,1 3-3-15,-4 0 21 0,0 0 11 0,-2 0-7 16,-2 8-10-16,-3 3-31 0,0-1 3 0,-4 4-11 16,1 1-6-16,3 4 17 0,-4 0-9 0,4 6 6 15,2-1-16-15,1 2 4 0,3 0 4 0,5 0-8 16,3 1 18-16,1-1-6 0,7 0-16 0,0-3 4 16,0 0 4-16,10-2-5 0,1-1 14 0,5-3 1 15,-2-2-1-15,5-5-7 0,2-1-2 16,0-5 12-16,0-4-12 0,5 0 8 0,-4-4 3 15,6-6-16-15,-1-3 1 0,2-3 8 0,-2-3 8 16,-2-1 3-16,2-1 2 0,-5-1 4 0,0-3-22 16,0 0 3-16,-1 0 4 0,-4-1-10 0,0-2 17 15,0-1 20-15,-4 0-4 0,0 3 18 0,-4 2 35 16,3 0-11-16,-4 6 0 0,-3 2-7 0,-2 4-42 16,-3 4-14-16,0 4 2 0,0 4-4 0,0 0 2 15,-8 10 8-15,-4 4 6 0,0 3 11 0,1 4 5 16,0 6 13-16,-5 2-10 0,2 3-12 0,-2 4-6 15,5 2-21-15,-2 0 6 0,4 2-2 0,-1-1-2 16,3-1 3-16,-1 2-5 0,3-2-3 0,2-1 10 16,-2-2-5-16,1-2 6 0,-1-2-4 15,1-2-16-15,0-3 14 0,-1-2 2 0,2-2 8 16,-1-1 7-16,3-2-9 0,-3-3-3 0,3 0-10 16,-2-2 18-16,2-2-9 0,1-1 3 0,-4-3-15 15,1-1-65-15,3-1-43 0,-1-2-69 0,1-3-53 16,-2-1-19-16,2 0-64 0,0 0 4 0</inkml:trace>
  <inkml:trace contextRef="#ctx0" brushRef="#br0" timeOffset="41626.01">20894 14214 205 0,'-9'6'6'16,"1"3"31"-16,-2 2 25 0,4-2 27 0,-3 0 30 15,1 3-30-15,-2 1-30 0,2 4-16 0,-2 3-35 16,0 3 8-16,-1 3 19 0,-2 5-8 0,4 3 8 16,-2 4 13-16,1 2-9 0,4-1-5 0,-1 0-8 15,6-3-19-15,1 1-7 0,0-5 12 0,9-5 3 16,2-4-8-16,4-2 18 0,1-5-14 0,2-7 8 16,3-3 8-16,1-6-14 0,2 0 0 0,0-10-9 15,2-5 5-15,0-2-5 0,-1-5 7 0,-1-4 34 16,3-6 11-16,-1-4 10 0,-2-5 2 15,-1 0-25-15,-3-7-29 0,2 1 0 0,-3 1 2 16,-3 0 1-16,-1 2 25 0,-3 2-10 0,-3 4 0 16,-2 5-10-16,-6 4-26 0,-1 4 4 0,0 5-2 15,-8 3-8-15,-1 6 10 0,-3 1 6 0,-2 6-8 16,-3 4 2-16,1 0 2 0,-3 7-24 0,-2 1-59 16,-2 2-32-16,-1 2-68 0,1 1-29 0,3 1 1 15,2 0-50-15,2-1 38 0</inkml:trace>
  <inkml:trace contextRef="#ctx0" brushRef="#br0" timeOffset="41853.3">21513 14145 62 0,'0'14'11'16,"0"-2"1"-16,0-1-10 0,8-4 16 0,1-1-13 15,4-3-1-15,1-3 4 0,2 0 3 0,0 0-18 16,1-5 3-16,1-2 15 0,0 0-39 16,3 0 3-16</inkml:trace>
  <inkml:trace contextRef="#ctx0" brushRef="#br0" timeOffset="42120.43">22019 13893 455 0,'0'-2'1'0,"0"-1"14"0,0 2-12 16,0 1 4-16,-12 0 18 0,4 6-5 0,-5 5 9 15,0 5-4-15,-5 4-5 0,-2 6 10 0,-4 4 8 16,-1 6 13-16,-2 3-22 0,-3 3-20 0,0 3 4 16,1 4-13-16,-1 1 9 0,5 1 11 0,3 0-36 15,1-1 3-15,7-2 14 0,2-3-11 0,5-3 28 16,7-7 13-16,0-3-47 0,0-7 5 0,11-6-11 16,2-6-64-16,-2-6 15 0,4-7-64 0,0 0-16 15,2-5 21-15</inkml:trace>
  <inkml:trace contextRef="#ctx0" brushRef="#br0" timeOffset="42385.99">21996 14307 490 0,'-9'0'30'0,"-2"14"22"0,-6 6 12 0,1 5 19 16,-6 8-1-16,0 5 3 0,-4 4 12 0,1 2-13 16,-1 3-31-16,1-1-21 0,4 0-22 0,3-4-4 15,0-1 2-15,9-4 3 0,2-5 5 0,7-5 7 16,0-4 2-16,0-4 0 0,12-7-10 0,5-2-15 15,2-6 6-15,6-4 4 0,4 0-2 0,4-11-1 16,2-1 11-16,1-5-26 0,3-3 12 0,-1-6 2 16,-3-2-18-16,-1-2 14 0,-8-5-4 0,-2 0 6 15,-8-1-4-15,-4 1-14 0,-4 1 6 0,-8 3 4 16,0 5-1-16,0 4 9 0,-12 5-8 16,-2 5-11-16,-2 6 9 0,-5 6 15 0,-2 0-47 15,-4 8-36-15,-2 4-58 0,-1 3-89 0,-1 1-22 16,-3 2 0-16</inkml:trace>
  <inkml:trace contextRef="#ctx0" brushRef="#br0" timeOffset="42636.43">20597 15098 184 0,'-58'10'36'0,"3"-5"21"0,2 2 16 0,4-2 54 0,8 0-34 15,4-1-31-15,7 2-5 0,8-2-57 16,13-1-3-16,9 2 10 0,9-3-3 0,13-2-17 16,10 0 15-16,9 0 2 0,11-7-3 0,7 1 10 15,9-1-4-15,6-2-3 0,12 0-18 0,2-1 10 16,9-2-9-16,4 0 11 0,8 0 2 0,6 0 17 16,1-1-8-16,3 4-17 0,1-3 16 0,-3 1-12 15,-5 2 1-15,-8-3-24 0,-9 2-31 0,-15-2-88 16,-11 3-27-16</inkml:trace>
  <inkml:trace contextRef="#ctx0" brushRef="#br0" timeOffset="42872.33">20472 15166 441 0,'-114'20'3'0,"13"1"18"0,13-3 33 0,16-2-10 15,17-1 6-15,17-2-17 0,19-1-28 0,19-3 8 16,19-2 3-16,18-2 28 0,16-3 4 0,15-2 19 15,16 0 2-15,11-4-19 0,11-2-12 0,13-2-10 16,6-2-11-16,9-1-21 0,5 0 10 0,5-2 1 16,-1 1-10-16,-2-2 14 0,-3 2 4 0,-9-1-32 15,-8 2 19-15,-18-2 5 0,-17 1-3 0,-17 0 7 16,-16 1 1-16,-18-1-6 0,-17 1-10 16,-18-1 4-16,0 2-38 0,-12 0-42 0,-10 0-62 15,-4 0-74-15,-8-1-21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5" units="1/in"/>
          <inkml:channelProperty channel="T" name="resolution" value="1" units="1/dev"/>
        </inkml:channelProperties>
      </inkml:inkSource>
      <inkml:timestamp xml:id="ts0" timeString="2020-10-19T06:56:37.234"/>
    </inkml:context>
    <inkml:brush xml:id="br0">
      <inkml:brushProperty name="width" value="0.05292" units="cm"/>
      <inkml:brushProperty name="height" value="0.05292" units="cm"/>
      <inkml:brushProperty name="color" value="#FF0000"/>
    </inkml:brush>
  </inkml:definitions>
  <inkml:trace contextRef="#ctx0" brushRef="#br0">10181 11993 315 0,'-11'-8'-19'0,"0"0"-2"0,1-1 33 16,2 3 32-16,8 1 24 0,0-1 16 0,0 1 2 16,-9 2-18-16,9 1-10 0,0 0-5 0,0 0-39 15,0 0-21-15,0 1 21 0,0 1-14 0,0 0 4 16,0 0 37-16,3 0-4 0,2 0 22 16,-1 0 21-16,-2 0-19 0,1 0-12 0,2 0-11 15,-2 0-14-15,2 0-12 0,-3 0-9 0,5 0 15 16,-4 0 1-16,4 0 20 0,-2 0 13 0,1 3-38 15,-1 0-3-15,2 0-5 0,1 1 4 0,1-1 35 16,-3 0 2-16,1 1-10 0,1 0 1 0,1 3-14 16,-1 2 2-16,2 1 0 0,0 3-24 0,0 2 10 15,4 3-8-15,-3 6 2 0,4 0 14 0,3 5-10 16,-1 2 6-16,5 3-5 0,1 1-3 0,2 2 2 16,3 1-6-16,4 2 6 0,0-1 10 0,2-1-6 15,1-1 9-15,4 0-3 0,0-3-16 0,-1-1 9 16,0-1-1-16,2-3 2 0,-3-4 11 0,-2 0-11 15,-4-3-11-15,-1-2 1 0,-3-4 2 16,-3 0-6-16,-5-5 8 0,-3 0-4 0,-3-5-6 16,-5 0 27-16,-1-2 4 0,-4-2 19 0,1 1 17 15,-1-3-8-15,-2 0 3 0,-1 0-16 0,0 1-14 16,0-1 5-16,0 0-14 0,0 0-10 0,0 0-7 16,-8 0-4-16,3 0-2 0,-3 0 11 0,3 0 12 15,0-4-27-15,-2 4 0 0,-1-2-11 0,-1 2-39 16,1 0-36-16,-2-2-64 0,-2 2-31 0,-1 0-65 15,-2 0-36-15,2 0-1 0,-1 0-92 0,-1 0 94 16</inkml:trace>
  <inkml:trace contextRef="#ctx0" brushRef="#br0" timeOffset="572.08">11044 11687 239 0,'3'-2'3'0,"-3"1"-5"0,5 1 28 16,-2 0 18-16,1 0 13 0,-4 5 5 0,0-1-17 16,0 3 3-16,0-1 1 0,-7 2 15 0,1 1-11 15,-1 1-19-15,-2 3 6 0,0-1 10 0,0 2 5 16,-2 3 33-16,1 1-15 0,-3 0-15 0,1 0 1 16,-3 4-34-16,-2 1-8 0,4 5 16 0,-3 3-8 15,0 1-4-15,-1 4 14 0,3 3-13 0,-5 1 7 16,3 1 14-16,-1 0 10 0,0-1-15 15,0-1 3-15,3-1-9 0,-2-2-26 0,0-1 8 16,1-1-8-16,0 0 0 0,-2-1-2 0,2-1-4 16,0 0-2-16,0-3 6 0,-2 0 8 0,4 0-12 15,-4-2 10-15,4-1 0 0,-1-2-14 0,3-4 6 16,-1 1 2-16,1-4-4 0,3 0 4 0,-1-5 14 16,2-1-20-16,2-2-4 0,2-4 2 0,-2-1 0 15,4 1 16-15,-3-3-4 0,4-1 1 0,-1 1-7 16,-1-2-16-16,2 0 7 0,-2 1 11 0,2 0 2 15,0-1 2-15,-4 0 9 0,4 0-15 0,0 0-19 16,0 0 13-16,0 0-2 0,0 0-4 0,0 0 22 16,0 0-10-16,0 0-6 0,0 0 15 15,0 0-3-15,0 0-8 0,0 0 2 0,0 0-17 16,0-4-15-16,-1-1-43 0,1 1-42 0,-2-1-70 16,-1-1-43-16,1 0-27 0,1-2-49 0</inkml:trace>
  <inkml:trace contextRef="#ctx0" brushRef="#br0" timeOffset="9489.07">9787 13358 157 0,'0'-3'10'0,"0"2"9"16,0-2 8-16,0 3 9 0,0-1-12 0,0 0 6 15,-6-1 15-15,1 2 2 0,2 0 0 0,-3 0-17 16,-1 7-12-16,1-7 2 0,-2 6 7 0,0 0 28 16,-1 0-13-16,1 0-4 0,-2-2 0 0,1-1-35 15,-1 1 12-15,1 0-17 0,-3-1 13 0,2 1 18 16,-2 1-25-16,0 2 16 0,2-2-26 0,-1 4 8 16,-3-1 14-16,3 1 5 0,0 3 6 0,-2 2-19 15,2 0 9-15,2 2-12 0,-1 1 3 0,2 0-19 16,2 2-1-16,0 0 5 0,0 1 9 15,4-1 14-15,0 0-16 0,1 1 8 0,1-3-18 16,0 0 14-16,5-3-6 0,1 0-7 0,1-4 2 16,2-1 5-16,-3 0 17 0,3-2-4 0,4-1 2 15,-3-1-2-15,1-2 4 0,1-3 1 0,-1 0 3 16,2 0 0-16,-2-5 4 0,2-1 5 0,1-2-2 16,-3-1-7-16,3-2 4 0,-1-2-18 0,-2-1 13 15,2-2-13-15,-2 1-7 0,0-3 6 0,-5-2-16 16,4 2 18-16,-4-2-4 0,2-1 6 0,-5 1-1 15,0 0-16-15,0-1 9 0,0 3-21 0,-1-1 25 16,1 2 6-16,-3 0-14 0,0 3 21 0,2 1-21 16,-2 2 6-16,1 1 9 0,-1 2-3 15,0 1-22-15,0 2 1 0,0-1 9 0,0 2 1 16,0 2 16-16,0 2-8 0,0-3-8 0,0 3-5 16,0 0 4-16,0 0 0 0,0 0-9 0,0 0 11 15,6 0 4-15,-2 0 2 0,-3 4 5 0,2 0-7 16,-1 1-4-16,1-1 8 0,2 2-4 0,-3 2 0 15,1 0-8-15,0 2-7 0,0-1 15 0,3 6-6 16,-3-1 8-16,1 2 5 0,-1 2-18 0,-2 2 18 16,3 4-14-16,-1-1 7 0,-1 2-6 0,-2 2-9 15,1-2 28-15,1 3-13 0,-2 0 23 0,0 0-4 16,0 1-10-16,0 0-13 0,0 0-8 0,0-2-5 16,-5 0 9-16,-2 1 29 0,4-1-21 15,-2-2 9-15,-4 0-11 0,3 0-13 0,-1-5 19 16,-1 1-1-16,0-1-7 0,1-3 2 0,0 0-2 15,1-3-9-15,0 1 13 0,-4-3-2 0,4-1-2 16,-2-2 8-16,3-2-4 0,-4 0 5 0,1 0-20 16,2-1 13-16,-1-1-2 0,-2 1-2 0,1-2 18 15,2-1-16-15,-1 0-4 0,-3-2 10 0,3-1 0 16,-1 0-2-16,1 0 5 0,-2 0-5 0,3-7-7 16,-1 0 10-16,1 0-5 0,-3 0-15 0,4-1 17 15,0 0-6-15,-1-2 4 0,1 0 10 0,2-1-12 16,0 0-4-16,0-1 8 0,1 0-9 15,2 0 10-15,0 1 5 0,0-2-14 0,9 0 8 16,-1 0-6-16,2-1-5 0,2-2 7 0,1 1 8 16,3-2 1-16,0 0-5 0,1 1 4 0,1-2-6 15,2 2 2-15,1-1 3 0,-4 0-12 0,2 0-1 16,-3 2 3-16,3 1 5 0,-5-1 5 0,0 4-3 16,-4 0 4-16,-3 1-3 0,1 3-6 0,-3-1-3 15,-1 1-13-15,-1 5-21 0,-2-1-29 0,-1 1-25 16,0 0-15-16,0 1-28 0,0 1-12 0,0 0-11 15,0 0-10-15</inkml:trace>
  <inkml:trace contextRef="#ctx0" brushRef="#br0" timeOffset="10048.07">10176 13466 357 0,'3'-11'12'0,"0"2"18"16,-1 1-6-16,1-1 13 0,-1 2-14 16,0 0-34-16,-2 1 26 0,0 1-7 0,0 1-11 15,0 1 28-15,0 2 3 0,-7 1-12 0,4 0 24 16,-2 0-8-16,0 6-10 0,1 0-4 0,-1 1 4 15,-3 2 7-15,2 1-13 0,-2 2 12 0,-3 0-17 16,1 3 4-16,0 2-10 0,-2-1-9 0,1 2 21 16,-1 1-15-16,0 0 10 0,1-1 8 0,0 3-5 15,0-2-17-15,1 1 10 0,0-1-1 0,2 0-10 16,1 0 10-16,1-1-1 0,0-1-6 0,3-3-2 16,1-2 17-16,2 0-15 0,0-4 17 0,0 0 9 15,11-4-10-15,-2-4 14 0,1 0-2 0,2 0-9 16,1-4-2-16,1-4-17 0,2 0-4 15,1-4 6-15,0-3-4 0,1 1 12 0,-2-3-1 16,3-2-5-16,-4-2-2 0,3 0 8 0,0-2-22 16,-6 0-1-16,1 1 20 0,-2-2-10 0,0 2 8 15,-3-1 14-15,0 1-26 0,-3 2 7 0,0 2 9 16,-4 3-7-16,2 2 9 0,1 3-5 0,-3 3-2 16,-1 1 1-16,0 3-1 0,0 1-4 0,0 1-2 15,0 1-4-15,0 0 8 0,0 0-2 0,0 7 4 16,0 1-8-16,0 1-1 0,0 1 1 0,0 5 10 15,-5 0 5-15,5 3-14 0,-3 2-3 0,0-1-2 16,0 2 12-16,1-1 10 0,0 0 5 0,-2-1-16 16,3 1-12-16,-3-4 7 0,3 1-4 15,-2 0-11-15,-1-5-78 0,1-1-53 0,0-2-73 16,1-4-44-16</inkml:trace>
  <inkml:trace contextRef="#ctx0" brushRef="#br0" timeOffset="10412.57">10369 13417 259 0,'-5'-5'8'0,"5"2"-2"16,0 1 27-16,0 2 9 0,7 0 4 16,-1 0 15-16,3 5-24 0,-1 2-14 0,4-1-20 15,1 0-8-15,0 4-7 0,4-3 4 0,-2 3 21 16,0 2-10-16,0 1 1 0,2 0 16 0,-4 1-24 15,3 2 10-15,-7-1-8 0,2-1-7 0,-1 1 23 16,-6-1 8-16,1-1 10 0,-5-2 26 0,0 2-24 16,0-2 2-16,-9-1 5 0,-1-1-17 0,-1 2 14 15,-1-2-16-15,-3-3 15 0,-2 0 0 0,1-2 17 16,-1-2 12-16,3-2-13 0,-4 0-4 0,5 0 17 16,0-6-22-16,5-1-9 0,-2-3-8 0,3-2-33 15,3 0 21-15,0-2 1 0,2 0-3 16,2-1-7-16,0 0-6 0,0 1-1 0,7-1 1 15,1 3 15-15,0-1-19 0,0 1 10 0,3 2-13 16,0-1-11-16,-2 1 4 0,4 0-11 0,-1 2-23 16,-3-1-12-16,4 2-52 0,-5 0-50 0,1 0-18 15,4-1-54-15,-5 2 23 0</inkml:trace>
  <inkml:trace contextRef="#ctx0" brushRef="#br0" timeOffset="10788.37">10851 13243 225 0,'7'-3'10'0,"-4"-1"27"0,-2 1-1 0,3 2 18 16,-1-2 13-16,-2 1-36 0,1 1 8 0,-2-1 9 15,0 2-21-15,0 0 9 0,0 0-4 0,0 0 7 16,0 5-9-16,0-1-1 0,-8 3 1 16,2 1-25-16,-3 1 6 0,0 3 8 0,1 0-1 15,0 4 10-15,0 1 3 0,-1 2-1 0,1 2-4 16,0 1-17-16,2 0 4 0,-2 1-6 0,3-1 10 15,0 1-5-15,1-2-12 0,2 1 13 0,0-3-17 16,2 0-2-16,0-2 4 0,0-2 8 16,0-3-13-16,5-4-16 0,0 0-32 0,2-3-43 0,-3-5-31 15,4 0-55-15,-2-5-5 0</inkml:trace>
  <inkml:trace contextRef="#ctx0" brushRef="#br0" timeOffset="11040.06">10940 12809 287 0,'-6'-2'33'0,"6"-1"9"0,0 1 30 16,0 2 27-16,0 0-27 0,0 0-8 0,0 0-18 15,0 7-19-15,0 0-7 0,0 1-5 0,0-1 5 16,0 3 6-16,0 2-10 0,0 3 21 0,0 1-16 15,0 4 3-15,-4 3 8 0,4 3-6 0,-6 1 2 16,4 1-22-16,-1 4-1 0,3 1-5 0,-3 1 2 16,1 2 3-16,1-1-18 0,-1 1-53 15,1 0-68-15,1-1-81 0,0 0-22 0</inkml:trace>
  <inkml:trace contextRef="#ctx0" brushRef="#br0" timeOffset="11440.07">11125 13354 434 0,'0'-3'15'0,"0"1"1"16,-8 0-9-16,8 0 20 0,0-2 9 0,0 0 25 15,8 1 0-15,-4 1-12 0,6-2-26 0,-2-1-23 16,4 0 8-16,0-2-3 0,1 0-5 0,0 0 15 15,1-1-1-15,1-1-21 0,-2 0 9 0,-1 0-16 16,-1 0-3-16,1 0 17 0,-2-2-2 0,-2 1 13 16,-1-1-9-16,-1 0 5 0,3 1 13 0,-2-2-34 15,-1-1 23-15,-1 1 22 0,-3 1-35 16,4 1 21-16,-6 1 5 0,0 0-18 0,0 2 23 0,-8-1 14 16,3 3-11-16,-1-3 1 0,-1 3 3 0,3 0-9 15,-4 1 1-15,3 2-5 0,2 2-12 0,-2 0 26 16,2 0-15-16,-2 5-8 0,-2 2 28 0,0 5 10 15,-2 2-15-15,-4 3 29 0,0 5-7 16,2 3-35-16,-1 3 25 0,0 0-18 0,-1 2-19 16,1 0-8-16,3 0 6 0,2-3-4 0,2-2-2 15,-1-1 10-15,2-3-20 0,2-2-15 0,2-1-29 16,0-2-43-16,0-3-55 0,0-3-50 0,8-1-45 16,-3-5-43-16</inkml:trace>
  <inkml:trace contextRef="#ctx0" brushRef="#br0" timeOffset="11824.29">11395 13096 178 0,'0'9'-6'0,"0"1"17"0,0 4-10 15,0 3 9-15,4 0 9 0,-4 4-17 0,0 0-6 16,5 2 16-16,-5-1-5 0,0 3-4 0,0-3 11 15,0 0-21-15,0-4 0 0,0 0 7 0,0-2 32 16,0-7 9-16,0-1 3 0,5-3 1 0,0-5-20 16,0 0-18-16,1-8 0 0,2-1 10 0,-2-4 1 15,4-4-15-15,1-4-6 0,2-2 10 0,-2-3 6 16,4-2 15-16,-2 1 38 0,1 0-32 16,1 2-5-16,-1 2 1 0,-3 1-28 0,0 3 26 15,1 5-12-15,-2 1 8 0,-2 3 3 0,0 3-30 16,0 1-1-16,-3 2 11 0,-1 4 6 0,1 0 18 15,-2 0 12-15,-1 8-6 0,1-1-9 0,0 0-2 16,0 2 2-16,-1 2-11 0,-1 0 0 0,-1 4-6 16,0-1 4-16,0 3-11 0,0 1-4 0,0 1 11 15,0 0-15-15,0 1 23 0,-5-2-13 0,-2 0 1 16,4-4-9-16,0 1-17 0,-1-2-16 0,0-2-47 16,2-1-50-16,-1-2-78 0,1-1-18 0</inkml:trace>
  <inkml:trace contextRef="#ctx0" brushRef="#br0" timeOffset="12385.09">12396 12993 253 0,'-3'-9'26'0,"-1"4"5"15,-1 0 14-15,1 1 18 0,0 0-35 0,-1 2-5 16,-2 2 0-16,1 0-17 0,-2 0 9 0,0 0 8 15,0 6 10-15,0 0-10 0,-2 2 9 0,0 1 13 16,-1 3-28-16,-2 2 3 0,0-1 9 0,-1 1-27 16,3 1 14-16,-3 2 14 0,1 1-12 0,2 1 9 15,0 1-21-15,2 2-3 0,-1 0-3 0,5 0-3 16,-2 3 10-16,4-3-7 0,-1-1-7 16,4-4 8-16,0-1-4 0,0-4 16 0,7-4-8 15,0-2-5-15,4-2 17 0,-2-4-28 0,3 0 9 16,-1-9 4-16,4-2 0 0,0-2 1 0,1-2-3 15,3-3 10-15,-2-2-14 0,1-3 13 0,1 1-1 16,-2-1-21-16,0 0 11 0,-1 1 0 0,-1-2 8 16,-3 2-1-16,1 1-27 0,-4 1 17 0,-1 1-7 15,2 0 14-15,-6 2 30 0,0 5-31 0,0 0-4 16,-2 4-12-16,-2 4-11 0,0 4 30 0,0 0-4 16,0 0 9-16,0 7 9 0,0 3-18 0,0 2 4 15,-5 2-2-15,0 1 9 0,1 2-13 0,-4 2 19 16,3-2-8-16,-1 3-10 0,3 1 1 15,-2 1-6-15,1-3 15 0,0 3-24 0,1-1-20 16,1 0-59-16,2-1-85 0,0-2-36 0</inkml:trace>
  <inkml:trace contextRef="#ctx0" brushRef="#br0" timeOffset="12680.07">12597 13042 62 0,'3'19'11'0,"1"0"-1"0,0 3 17 0,-3 1 7 16,-1-2-16-16,0 1 2 0,0-3-11 0,-5 2-2 16,-4-3 17-16,3 0 31 0,0-4 9 0,-3-1 8 15,0-3-7-15,-2 0-1 0,3-5 15 0,-3-2 3 16,3-3-1-16,0 0-7 0,0 0-17 0,-3-6 13 15,5-4 11-15,1-1-11 0,0-2-1 0,2-1-17 16,3-3-13-16,0-2-5 0,0-1-18 0,10 1-26 16,-1-1 22-16,2 0-30 0,0-1 1 0,4 2 24 15,0 0-47-15,2 2-20 0,-2 0-55 0,5 1-64 16,-3-1-77-16,1 0-11 0</inkml:trace>
  <inkml:trace contextRef="#ctx0" brushRef="#br0" timeOffset="13132.06">12929 12997 178 0,'6'6'10'16,"3"-1"-9"-16,-2 2 10 0,-1 0 9 0,1-1-22 15,3-1 2-15,-1-1 8 0,-1 0-1 0,-2-1 26 16,3-2 11-16,-1 0 12 0,2-1-9 0,-2 0-33 16,1 0 4-16,-1-7-22 0,0 0 11 0,0 0 21 15,-2-2-23-15,-1 0 6 0,1-1-32 0,-3-1 12 16,3 1 18-16,-2-2-22 0,-3 1 43 0,1 1-19 15,-1 0 23-15,-1 2 23 0,0 1-8 0,0 0 7 16,-12 4-36-16,4 0 2 0,-3 2 5 0,-2 1-1 16,1 0 16-16,-4 7-13 0,2 3 7 15,-2-2 24-15,2 3 10 0,-4 2-5 0,2 1-15 16,-1 3-14-16,4 1-4 0,-1 0-5 0,1-1 8 16,2 2-2-16,0 3-25 0,3 0 21 0,-1-1-12 15,1 1-7-15,5-2-14 0,3 1-25 0,0 0 2 16,0-2-4-16,9-2 19 0,-1-3 16 0,0-2-6 15,5-3-25-15,-4-4-47 0,-1-5-67 0,5 0-59 16,-4 0-51-16,7-5 14 0</inkml:trace>
  <inkml:trace contextRef="#ctx0" brushRef="#br0" timeOffset="13536.07">13349 12904 198 0,'-3'5'24'0,"0"2"8"16,-4 4 13-16,2 2 20 0,-2 1-16 0,-1 4 5 16,-1 1-22-16,-1 1-18 0,2-1 0 0,-1 0-8 15,-1-2 3-15,4 0 10 0,0-2-13 0,1-1-4 16,2-1 3-16,-2-4-5 0,5 0 13 15,0-1-8-15,0-4 15 0,0-1-4 0,9-3-3 16,-1 0-8-16,0-7-12 0,5-1-13 0,-2 0 0 16,6-2 22-16,-1-3-17 0,3 1 12 0,-1-3-1 15,1 1-3-15,-3-3 5 0,1 0-5 0,-3-1 4 16,-1 1 3-16,-4 1 9 0,-2 4 16 0,0 0 5 16,-2 5-8-16,-2 2 12 0,-1 2 15 0,-2 3-10 15,0 0 9-15,0 7 7 0,-10 1-24 0,3 2 16 16,-1 2-1-16,0 2-13 0,0 1 4 0,0 1-27 15,3-1 3-15,2-3 0 0,1 0-15 0,2-2 14 16,0-2-20-16,7 0-11 0,4-4-7 0,-3-2-21 16,4 0-20-16,2 0-33 0,3-1-49 15,4-1-46-15,3 0-9 0</inkml:trace>
  <inkml:trace contextRef="#ctx0" brushRef="#br0" timeOffset="13904.1">12051 13550 178 0,'-11'0'5'0,"7"0"10"0,-3 0 7 15,4 0 49-15,1 0-12 0,2 0 2 0,0 0 13 16,0 0-28-16,0 0 13 0,5 0 3 0,5 0-17 16,2 0-23-16,1 0-4 0,7-6 11 0,6 0-9 15,-1-2-3-15,11 0 6 0,6-3-32 0,2 0-2 16,8-2 22-16,6-2-14 0,3 1-1 15,3-1 20-15,8 1-6 0,2-1-16 0,4 1-1 16,0 2 3-16,2 1-40 0,0 2-10 0,1 1-17 16,-7 2-45-16,-7-1-20 0,-9 2 11 0,-8 2 4 15</inkml:trace>
  <inkml:trace contextRef="#ctx0" brushRef="#br0" timeOffset="14180.06">11881 13792 505 0,'-7'9'0'16,"7"-5"7"-16,0-1-6 0,11-3 31 0,7-7 33 16,4-2 8-16,0-3 14 0,10 0-33 0,7-3-39 15,5 0-2-15,4-1-4 0,4-1 10 0,5 1 2 16,3 0-16-16,3 1 3 0,2-1-18 0,0 2 7 15,2 1 5-15,0 0-8 0,1 2 25 0,2-1-12 16,-2-1-5-16,-3 1 3 0,-3 1-19 0,-4 0 25 16,-3 0-9-16,-4 0 5 0,-10 1-2 0,-8 0-12 15,-6 0-21-15,-7 1-27 0,-7-1-44 16,-5 2-31-16,-2 1-26 0,-6-3-28 0</inkml:trace>
  <inkml:trace contextRef="#ctx0" brushRef="#br0" timeOffset="15872.07">8815 13668 232 0,'-6'-2'20'16,"6"0"13"-16,-4 1 14 0,1-2 22 0,0 1-24 16,-2 1 10-16,2-2-3 0,-3 0-11 15,-1 3 20-15,1-1-16 0,3 0-4 0,-2-1-12 16,-1 1-4-16,2 1 9 0,-1 0 6 0,1-1 1 16,0 1-12-16,0 0 1 0,1 0-9 0,-2 0 15 15,2 0 2-15,1 0-20 0,1 4 11 0,-2-2-29 16,3 2 11-16,0 0 12 0,0 0-19 0,0-1 19 15,6 2-8-15,1 0-7 0,1-1 26 0,4 1-12 16,2 1-13-16,4-1 5 0,2 1-12 0,6-1 8 16,4 0-3-16,1-1 1 0,6 1-4 0,-1 0 2 15,3-1-10-15,-1 2 0 0,2-1 4 0,1 0-4 16,-5-2 12-16,2 2 7 0,-3-1-13 0,-1 2 6 16,-8-2-10-16,0-1-10 0,-9 1 24 0,-1-2-4 15,-5 0 9-15,-3 1 9 0,-4-2-13 16,-2 0-1-16,-2-1 8 0,0 2 4 0,0-1 14 15,0-1 5-15,0 3-5 0,-6 1-12 0,-2 1-20 16,0 0 0-16,-2 2 8 0,-2 0 8 0,2 4 19 16,-3 1-5-16,0 2 5 0,-2 2 4 0,0 1-22 15,-3 2 6-15,-1 1-1 0,-1 3-11 0,2-1 16 16,-2 1-8-16,-1 1-10 0,0 0-5 0,1-2-2 16,-3 0 1-16,6-1 3 0,-1-1 3 0,-2-3-11 15,3 0-6-15,4-3 2 0,-1 1-8 0,5-5-13 16,1-2-17-16,1-2-56 0,4-6-17 0,3 0-87 15,0 0-70-15,5 0-57 0,6-8-65 16</inkml:trace>
  <inkml:trace contextRef="#ctx0" brushRef="#br0" timeOffset="16708.07">8789 14561 170 0,'-3'3'0'0,"3"-1"-4"0,0 2 4 16,0-3 58-16,5 0-5 0,-5 1 15 0,6 1 35 15,-1-1-33-15,-2 2 1 0,1-1-7 0,5-1-31 16,-1 1-30-16,1 0 14 0,2-2-8 0,4-1 6 16,2 0 10-16,2 0-8 0,6 0 8 0,1-4-5 15,2 0 2-15,7-3-2 0,1 0 16 0,6 0-12 16,3-5-7-16,7 0-10 0,2-1-9 15,6-1 15-15,3-3-3 0,8 1 5 0,2-4 0 16,0-1-13-16,4 0 1 0,6 0 18 0,-2-1-27 16,2 3 8-16,2 0 2 0,-1 1-9 0,-3 1 18 15,-1 2-4-15,-2 0 6 0,-5 2-5 0,-7-1 20 16,-6 1 0-16,-1-1-11 0,-7-1 6 0,-1 3 0 16,-4-2 0-16,-3 0 10 0,2-1 0 0,-2 1-20 15,2-1 4-15,3-1 1 0,3 1-24 0,-2-2-6 16,2 2 1-16,4 0-9 0,4-2 28 0,0 2 15 15,2-1-2-15,3 1 19 0,-2 1-5 0,2 2-11 16,-2 0 9-16,-1 2-27 0,-2 0 2 0,-5 2 2 16,-4 1-14-16,-2 1 28 0,-2 1-8 15,-4 0-8-15,-1-2 6 0,-4 2-12 0,-1 0-12 16,0-2 2-16,-3 2 6 0,1-3-8 0,2 1 14 16,-3-1-4-16,3-1-8 0,-1 0 4 0,2 0 8 15,0-2-4-15,5 0 2 0,-1 1 4 0,1 1-12 16,1 0 4-16,-1 0-6 0,0 2 8 0,-4 0-2 15,1 1 8-15,-5 2 0 0,-4 0-18 0,-4 1 6 16,-2 1 4-16,-4-1 0 0,-3 2 0 0,-6 0 16 16,-1 0-28-16,-3-1 8 0,-1 2 10 0,-2-3-20 15,0 2 22-15,-2-2-8 0,-1 1-2 0,1-1 8 16,-1 0-14-16,-2 1-40 0,0 1-50 16,-7 0-57-16,-4 1-53 0,-4 0-23 0,-1 7-14 15,-5 1-1-15</inkml:trace>
  <inkml:trace contextRef="#ctx0" brushRef="#br0" timeOffset="17204.38">9291 14675 462 0,'-32'7'21'0,"5"-2"16"0,7 0 4 15,4-1 9-15,2-1-35 0,6-1-10 0,3-2 8 16,5 0-2-16,0 0-4 0,0 0 8 0,6 0-12 16,5-4 3-16,0 1 16 0,1-1 11 0,6-3 1 15,4-1 3-15,3 1 14 0,6-3-15 0,5-4 10 16,5-1-10-16,4-2-10 0,7-4 8 0,8-1-15 15,3-2 3-15,10-2 7 0,6-2-18 0,8 2 10 16,6-3 8-16,10 0-21 0,6 0-1 0,8 2-11 16,6 0-2-16,2 0-9 0,5 1 11 15,-2 0 8-15,3 1-12 0,-1-2 24 0,-1 3-16 16,-4-1 3-16,-3 2-6 0,-9-1-7 0,-4 2 10 16,-11 4-2-16,-8 0 2 0,-11 3-2 0,-15 2 12 15,-9 0-14-15,-10 4 54 0,-12 0 44 0,-7 3 0 16,-9 3 16-16,-4-2-31 0,-7 3-31 0,-1 0-14 15,-5 1 13-15,0 1-8 0,0 0-11 0,0 0 3 16,0 0-13-16,-7 0-11 0,4 0 7 0,0 0-6 16,1 0-10-16,2 0 5 0,-3 0-16 0,3 0 11 15,0 0 4-15,-2 0-4 0,0 0 14 0,2 0-24 16,0 0-17-16,-2 0-28 0,2 0-20 16,0 0-60-16,0 0-42 0,-3 0-61 0,3 0-90 15,0 0 15-15</inkml:trace>
  <inkml:trace contextRef="#ctx0" brushRef="#br0" timeOffset="19756.06">6068 14012 308 0,'7'-7'38'16,"-3"0"3"-16,-2 0 11 0,1 3 21 0,-1 0-25 15,-1 0 8-15,-1 2-11 0,0-1-7 0,0 1-22 16,0 1 4-16,0 1 11 0,0-3-31 15,0 3 20-15,0 0-25 0,0 0-6 0,0 0 22 16,0 6-24-16,0 2 18 0,0 0-3 0,0 2 6 16,0 4 1-16,7 1-2 0,-1 4 4 0,0 3-13 15,-1 2 9-15,1 3 4 0,-1 0 6 0,4 4-2 16,-2-1 1-16,-1 2-3 0,2 1-20 0,0 2 20 16,1 0-2-16,-1-1-3 0,-1 1 7 0,-1 0-10 15,3-1-5-15,-4-3 7 0,0-2 5 0,0-2-7 16,0-5 14-16,-2-2-17 0,0-5 2 0,0-2-3 15,-2-4 9-15,1-2 31 0,0-1 34 0,-2-4 28 16,1-2-18-16,-1 0-8 0,0 0-42 0,2-5-25 16,0-1 10-16,-1-2-24 0,-1-3 0 15,0-1-4-15,0-2-7 0,0-4 20 0,0-1 1 16,0-2-4-16,-6-1 18 0,1-1-36 0,5 1 12 16,0 1 0-16,0-1-17 0,0 1 15 0,0 2 6 15,6-1 6-15,1 4-4 0,1-1-4 0,1 3-8 16,2 2-20-16,0 3 17 0,2 0 3 0,-2 2-2 15,1 2 22-15,-2 2 10 0,-2 2-20 0,-1-1 14 16,-3 2-20-16,4 0 0 0,-5 0 21 0,0 7-13 16,0 2 22-16,-1 0-28 0,1 3 6 0,-1 1-18 15,1 2 8-15,-3 2 14 0,2 0 0 0,-2 0 14 16,1-1-7-16,-1 1-11 0,0 0-6 16,0 2 4-16,0-2-13 0,0-2-3 0,-6 0 14 15,3 0-6-15,-1-1 12 0,1-2 14 0,0-1-12 16,1-2-6-16,-1 0 8 0,-1-2-14 0,2-2-58 15,-1 2-15-15,2-3-55 0,-1-1-52 0,0 0 1 16,2-1-29-16,0-2-9 0</inkml:trace>
  <inkml:trace contextRef="#ctx0" brushRef="#br0" timeOffset="20116.06">6612 14250 198 0,'-6'12'6'0,"1"2"10"16,-2 3 6-16,3 1 9 0,0 0-12 0,0 1 4 16,4 1-1-16,0-2-6 0,0-3 17 0,0 2-26 15,5-2 14-15,1-4 15 0,0-2 13 0,-1-1 10 16,0-4-11-16,3 0-17 0,-1-4-28 0,0 0 10 15,1-7-11-15,0 1 16 0,0-5-9 0,1 2 2 16,1-4-7-16,-2 1-15 0,1-3 13 0,-2 1 3 16,-1-2 19-16,0 2 7 0,0 0 3 15,-2 2-1-15,-3 1-13 0,2 1-3 0,-3 2-15 16,0 1-6-16,0 1 10 0,0 0-12 0,-8 1 19 16,2 0 2-16,0 1-26 0,-2-1 4 0,3 3-10 15,-4 0 13-15,4 2 14 0,-4 0-3 0,1 0 2 16,-2 6-33-16,2-1-14 0,0-1-37 0,-1 0-47 15,3 0-32-15,-1 1-24 0</inkml:trace>
  <inkml:trace contextRef="#ctx0" brushRef="#br0" timeOffset="20444.04">6879 14237 102 0,'-3'14'10'0,"3"3"24"0,0-1 14 0,8 2 11 16,-1 1-8-16,1 3-12 0,2-1-22 0,2 1 6 16,-1-3 10-16,3 2-8 0,0-3 42 0,0-1-17 15,2-3-13-15,-2-3 6 0,-1-3-30 0,-1-4 1 16,1-4-1-16,0 0 0 0,-2-7-6 15,2-5-5-15,-1-2 15 0,3-4 19 0,-2-1 10 16,2-2 13-16,-4 0-5 0,-2-1-17 0,1 1-11 16,-5 0-23-16,-5 1 3 0,0 1-6 0,0 2 4 15,-7 1 8-15,-1 0-11 0,0 2 3 0,-1-1-25 16,0 3 6-16,-2 2-29 0,5 2-32 0,-3 2-44 16,6-1-60-16,0 2-24 0</inkml:trace>
  <inkml:trace contextRef="#ctx0" brushRef="#br0" timeOffset="20972.09">7292 14255 150 0,'13'-10'0'0,"-1"-2"0"16,1-1 7-16,1 4 3 0,-1-3-15 0,3 4 13 0,-5 1-6 15,-3 2-4-15,1 0 14 0,-1 2 5 0,-1 2-25 16,-3 1 6-16,1 0 19 0,1 0-6 16,-3 9 20-16,2 0 27 0,-2 2-16 0,2 3-21 15,-2-2 24-15,4 3-24 0,-3 0 13 0,1 1 12 16,0-1-12-16,-2-1 2 0,2 1-23 0,0-1 6 15,-3-2 1-15,2-1-20 0,-1 0 7 0,-2-4 2 16,3 1-18-16,-1-3 11 0,0-2 9 0,2-3-15 16,1 0 6-16,0-7 0 0,1-2-2 0,2 0 9 15,0-4 9-15,8 1-13 0,-5-3 6 0,4-1-13 16,-2 0 6-16,5-3-2 0,-3 0-15 0,-2-2 11 16,-1 0-7-16,1-2 7 0,-4-1 6 0,-2 1-11 15,-1 2 5-15,-4 0 0 0,1 3 6 0,-4 3 12 16,0 2-10-16,0 3 5 0,0 3 10 15,0 2-8-15,-7 2-11 0,1 3 2 0,3 0-23 16,-3 8 16-16,-1 1-1 0,-1 2 11 0,-1 4-1 16,1 2-8-16,0 1 26 0,-3 4-13 0,3-1 7 15,0 2-12-15,2 0-1 0,1-3 14 0,-1-1-25 16,4-2 21-16,1-4-15 0,1-3-17 0,0 1 35 16,6-6-8-16,3-2-14 0,1 0 15 0,1-3-15 15,3 0-22-15,3 0 1 0,4 0-46 0,4-6-47 16,2-2-73-16</inkml:trace>
  <inkml:trace contextRef="#ctx0" brushRef="#br0" timeOffset="21313.09">6827 14911 267 0,'0'4'3'0,"0"-4"16"0,11 0-7 16,2 0 3-16,6-6 19 0,5-3-34 0,4-1 10 15,10-4-1-15,6-4-16 0,4-3 9 0,11-1-2 16,2-2 15-16,4-2-27 0,4 0-43 0,-1 0-34 16</inkml:trace>
  <inkml:trace contextRef="#ctx0" brushRef="#br0" timeOffset="21489.06">7326 14883 448 0,'-30'22'7'0,"3"-2"12"16,4-2-1-16,4-3 20 0,8-4-12 0,2-2-9 16,9-3 9-16,0-6-31 0,17 0 5 0,5 0-2 15,4-7-1-15,7-2 13 0,5-4-4 0,3-1 2 16,2-1-34-16,4-3-29 0,0-1-23 0,1-1-53 15,1-2 5-15</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5" units="1/in"/>
          <inkml:channelProperty channel="T" name="resolution" value="1" units="1/dev"/>
        </inkml:channelProperties>
      </inkml:inkSource>
      <inkml:timestamp xml:id="ts0" timeString="2020-10-19T06:57:11.204"/>
    </inkml:context>
    <inkml:brush xml:id="br0">
      <inkml:brushProperty name="width" value="0.05292" units="cm"/>
      <inkml:brushProperty name="height" value="0.05292" units="cm"/>
      <inkml:brushProperty name="color" value="#FF0000"/>
    </inkml:brush>
  </inkml:definitions>
  <inkml:trace contextRef="#ctx0" brushRef="#br0">8887 7477 89 0,'0'0'17'15,"0"0"-12"-15,0-2-2 0,2 2 14 0,-2 0-19 16,0 0 21-16,2 0-14 0,-2 0-22 0,0 0 20 16,1-1-33-16,-1 1 20 0,0 0 20 0,0 0-12 15,2 0 5-15,-2 0 6 0,2 0-16 0,-2 0 12 16,0 0 1-16,1 0 2 0,-1 0-13 15,0 0-27-15,2 0 23 0,-2 0-6 0,0 0 13 16,0 0 2-16,0 0 12 0,0 0-4 0,0 7 3 16,0-2 1-16,0-1-2 0,0 1-3 0,0 2-19 15,5-2 12-15,0 1 1 0,-3-1-1 0,1 3 4 16,-1-2 6-16,0 0-30 0,-1 0 18 0,2-1 14 16,-3 2-16-16,2-2 13 0,0 1-20 0,-2 1 20 15,1-2-6-15,-1 3-11 0,0-2 6 0,0 2-4 16,0 1-10-16,0-1 33 0,2 1-5 0,-2 3-22 15,0 1 5-15,0 0 14 0,0 2-4 0,0 0 11 16,0 1 8-16,0 2-48 0,0 1 7 0,0 2 12 16,0 0 16-16,0 1 4 0,0 1 10 15,0-1-4-15,0 2-16 0,0 0 17 0,0 0-27 16,0 0 5-16,0-1 11 0,0 1-32 0,0-1 36 16,0-1-35-16,0 1 15 0,0-1 13 0,0 0-4 15,0-2 27-15,0 0-37 0,0-2 1 0,0 0-9 16,0-1 21-16,-5-2 10 0,5 0-11 0,-2-3 7 15,-1-2-30-15,3-2 12 0,-1 0 19 0,-1-2-23 16,0-3 40-16,2 0 25 0,0-3-9 0,0 2 35 16,0-2-43-16,0 0-40 0,0 0-1 0,0 0-12 15,0 0 12-15,0-4 17 0,0 2 21 0,0 2-31 16,0-2-19-16,0 1 2 0,0-2-11 0,0 2 21 16,0 0-1-16,0-2 6 0,0 1 13 15,0 2-16-15,-5-1-7 0,1-1-71 0,0 1-39 16,3 0-9-16</inkml:trace>
  <inkml:trace contextRef="#ctx0" brushRef="#br0" timeOffset="808.69">8677 7924 184 0,'0'1'22'0,"0"-1"53"0,0 0 12 16,0 0-12-16,0 0-14 0,0-5-64 0,0 0-15 16,0 0 25-16,0-4-23 0,5-2 11 0,-2-1 16 15,3-5-6-15,-3 1 7 0,2-3-4 16,0-1-14-16,0-1-15 0,1-1 21 0,-1-1 1 15,1 0 7-15,2 3-15 0,-1-4 0 0,-1 4 1 16,3-2 6-16,-1 1 13 0,0-1 1 0,0 0-16 16,1 1-19-16,1-1 31 0,0 2-13 0,0 2 3 15,0 0 17-15,-2 2-22 0,4 2-11 0,-4 2 23 16,2 2-19-16,-5 2 13 0,4 1 15 0,-3 4 0 16,3 1 11-16,-4 1-23 0,5 1-19 0,-2 0-9 15,2 0 4-15,-4 0 17 0,3 5-1 16,-1 2 24-16,0 1-19 0,-3-2-11 0,4 2 17 15,-2 2-19-15,-1-1 26 0,-1 4 5 0,3-1-20 16,-4 2-3-16,3 0-16 0,-2 0 19 0,-1 1 18 16,0 0-10-16,2 1 2 0,-5-1-11 0,2-1-9 15,1 1 8-15,-3-1 10 0,2 0-7 0,-3 0 11 16,2-1-11-16,0 0-3 0,-1 0 3 0,-1 1-9 16,0-2 14-16,0 3-14 0,0-4 20 0,0 0-15 15,0 1 8-15,0 0-1 0,0 1-15 0,0-3 31 16,-5-1-20-16,1 1 6 0,0-2 18 0,1 0-41 15,3-3 29-15,-4 0-15 0,3-1-9 0,-1-1 44 16,0 0-20-16,2-1 7 0,0 1-5 16,-2-1-54-16,-1 1-28 0,0-2-39 0,1 3-44 0</inkml:trace>
  <inkml:trace contextRef="#ctx0" brushRef="#br0" timeOffset="2224.27">7164 10646 267 0,'3'-7'50'0,"-1"4"19"16,-2 1-15-16,3 1 1 0,-3 0-44 0,3 1-25 15,0 0 19-15,-3 0 6 0,1 0-1 0,-1 0-11 16,0 0 26-16,0 0 9 0,0 0 8 0,0 0 22 15,0 3-33-15,0-3 0 0,-7 4-33 0,1-1 15 16,-1-1 0-16,-1 2-35 0,-2 1 33 0,-3 1-9 16,0 0 10-16,-3 2 25 0,1 1 9 0,0-1-20 15,-2-1-2-15,-1 3 17 0,1 0-28 0,1-2 13 16,-3 3 8-16,2 1-19 0,1 1-20 0,-1 2 9 16,2 2-1-16,0 1-12 0,2 0 26 15,3 0 1-15,-2-1-25 0,4-1-1 0,2 0 8 16,1-2-18-16,2-2 14 0,3 1 19 0,0-2-9 15,0-1-6-15,0-1 2 0,8 1-8 0,1 0 6 16,4-1 17-16,-1 1-9 0,7 0-14 0,1-2 12 16,1 0-1-16,3 0-13 0,0-3 20 0,3 1-14 15,1 0-26-15,1 0 35 0,-2 0 1 0,-1-1 1 16,0 2 12-16,-4 1-4 0,-3-2-23 0,-4 1-3 16,-3 2 16-16,-6-1-12 0,-6 0 10 0,0 2 22 15,0-1-21-15,-8 2-6 0,-2 1 23 0,-3 1-23 16,0 0 17-16,-3 1 35 0,-2-2-6 15,-2 2 11-15,3-1-38 0,2-1-25 0,0-1-10 16,0 0 6-16,-2-1 32 0,3-3-20 0,-2 3 10 16,5-3-22-16,-4 0 2 0,2-2 18 0,0 0-9 15,0 0 3-15,5-1 10 0,2-2-22 0,1 0-1 16,-2 0-34-16,3-2-73 0,1 2-71 0,2-2-61 16,1 0-41-16,0 0 59 0</inkml:trace>
  <inkml:trace contextRef="#ctx0" brushRef="#br0" timeOffset="2445.57">7363 10936 157 0,'6'6'10'0,"-1"-2"9"0,3 1-6 15,0 4 1-15,1 0-16 0,0 4 17 0,-1 1-6 16,1 2-5-16,2 1 25 0,-3 3-45 0,0 2 23 16,0-1 18-16,-2 2-41 0,0-2 35 0,-1 1-24 15,-3-1-26-15,-1-4-31 0</inkml:trace>
  <inkml:trace contextRef="#ctx0" brushRef="#br0" timeOffset="2969.65">7765 10714 219 0,'6'19'22'0,"-4"-1"14"16,-2 3 41-16,0 4-2 0,0-1-8 0,-9 2-20 15,1 0-22-15,-2 1 22 0,-1-1 0 0,2-1 13 16,0 0 12-16,-2-1-30 0,1-3 6 0,1-2 0 15,1-2-20-15,1-2 0 0,2-2-17 0,0-4 1 16,2 1-10-16,3-5-1 0,0 0 13 0,0-4-7 16,0 2-7-16,0-2 23 0,5-1-25 0,2 0 8 15,0 0 16-15,1-4-24 0,2-1-15 16,3-1-43-16,0-1-65 0,3-1-47 0,0-3-65 0,3-1 25 16</inkml:trace>
  <inkml:trace contextRef="#ctx0" brushRef="#br0" timeOffset="3368.71">7963 10875 246 0,'0'-6'-4'0,"8"-1"7"0,0 0 9 15,2-1-8-15,0-3-4 0,6-1 17 0,-5-1 4 16,2-1 5-16,2 0 14 0,0-1 2 15,0 1-22-15,1 0-8 0,-2 3-5 0,-1-1 5 16,-1 3-20-16,-3 1 36 0,-3 2 0 0,-1 0-30 16,0 1 31-16,-5 1-24 0,0-1-10 0,0 0 1 15,0 0 4-15,0-1 13 0,-7-1 8 0,1 2-6 16,1-2 6-16,0 3-21 0,2-1 16 0,-5 2 9 16,4 2 1-16,-3 0-5 0,1 1-13 0,-3 0 10 15,1 9-14-15,-2 0 1 0,0 1 15 0,-4 2 13 16,1 2 6-16,-2 4 9 0,0 2 0 0,0 3-1 15,0 3-6-15,-2 2 0 0,4 3-5 0,-1 2-33 16,1-1-8-16,4 0 11 0,1 0-18 0,4-3 3 16,4-4 11-16,0-4-4 0,6-2 7 15,6-5 11-15,0-4 3 0,3-3-12 0,4-7-11 16,5 0-11-16,1-7-13 0,2-3 11 0,3-4 18 16,2-4-32-16,3-2-19 0,-2-3-64 0,2 0-31 15,-1-2-25-15,0 2-25 0,-3 1 49 0</inkml:trace>
  <inkml:trace contextRef="#ctx0" brushRef="#br0" timeOffset="3672.26">7309 11476 225 0,'-55'23'1'0,"8"-4"1"0,9-2-7 15,6-4-2-15,9 0 18 0,5-5 15 0,6 0 22 16,7-2 29-16,5-2-21 0,0 0-21 0,8-3 2 16,4-1-41-16,1 0 17 0,6 0-12 0,4-9-15 15,3-1 25-15,10-4-6 0,2-3 6 0,8-3-2 16,6-4-2-16,5-3-16 0,3-4 31 0,5-3-1 16,3-1 19-16,2-2 5 0,2-1-25 0,-2-2 0 15,3 2-22-15,-2 0 11 0,-3 2 8 0,-5 2-1 16,-3 3-7-16,-5 3-5 0,-7 3-4 15,-4 6-11-15,-7 0 7 0,-7 5 4 0,-7 4-11 16,-5 2-7-16,-6 2-42 0,-7 3-41 0,-5 0-25 16,0 3-34-16</inkml:trace>
  <inkml:trace contextRef="#ctx0" brushRef="#br0" timeOffset="4008.88">7254 11655 211 0,'-49'24'2'0,"8"-3"12"0,8-5-9 16,4 0-15-16,11-6 18 0,3-2 18 15,6-1 40-15,1-2 0 0,8-3-19 0,0-2-29 16,8 0-23-16,1 0 19 0,6-7-5 0,8-4-7 16,7-2 6-16,2-4-4 0,9-2-6 0,8-3 25 15,5-5 2-15,4 0-7 0,5-4 18 0,5-1-9 16,2-1-47-16,3-2 25 0,1-1 6 0,1 0-2 15,0 2 38-15,-2-1-25 0,0 3 7 0,-7 2-20 16,1 3 4-16,-7 4 11 0,-7 1-35 0,-5 3 23 16,-7 3-17-16,-7 4 21 0,-8 4 21 0,-7 1 19 15,-7 1 16-15,-7 5-22 0,-5-1-5 0,0 2-30 16,0 0-11-16,-11 0-2 0,3 0 0 0,-3 0 9 16,-3 6-16-16,1-2 7 0,-1 1-2 15,0-2-27-15,-2 2 1 0,4-1-37 0,-5-2-55 16,7 4-11-16,0-5-47 0,1 0-26 0</inkml:trace>
  <inkml:trace contextRef="#ctx0" brushRef="#br0" timeOffset="6324.39">20210 16499 143 0,'0'5'24'16,"0"-1"12"-16,0 4 21 0,4-1 10 0,0 1-20 16,-4 0-14-16,4 1-27 0,0 0-12 0,-3-1 6 15,2 1 0-15,1-1 0 0,-1 1 2 0,1-1 3 16,3 1-1-16,-3-2 13 0,1 2-13 0,-1-1-16 16,2 0 19-16,0-1-14 0,0-2 10 0,-3 0 22 15,2 0-23-15,-1-1 30 0,0-1 3 0,0-1 8 16,0 1 0-16,-1-1-25 0,-1 2 14 0,-1-1-28 15,1 0 14-15,0-1 4 0,-1 0-15 0,1 3 6 16,-2-3-6-16,1 0-9 0,1-1 6 16,0 0-2-16,-1 1-2 0,-1 1 9 0,3-1 2 15,-3 0-13-15,0 0 10 0,2 1-16 0,0 0 3 16,-1 1 1-16,-1-2-3 0,0 3 25 0,4-3-12 16,-4 1 3-16,4 1 11 0,-3-1-29 0,3 0 7 15,-3 1 11-15,2-1-20 0,2 1 13 0,-2-1 1 16,2 2-3-16,3-1 8 0,-3-1 8 0,1 1-14 15,0-1-4-15,1 1-5 0,0 1-13 0,-2-1 14 16,2-1 6-16,-3 1 4 0,0-2 11 0,2 1-21 16,-3-1 3-16,0 1 3 0,0-1-4 0,0 0 8 15,-3-1 10-15,2 0-19 0,1 2 6 0,-3-3 1 16,4 3-15-16,-1-3 15 0,0 1-2 0,-1 0 0 16,3 2 8-16,-1-2-6 0,2 0 1 0,-1 1 3 15,1-1-10-15,3 0 4 0,3 0 2 16,1-1 13-16,2 2-6 0,5-2 11 0,1 0-6 15,5 0-12-15,2 0 9 0,4 0-9 0,-1 0-5 16,4 0 10-16,3 0-20 0,3 0 13 0,0 0 10 16,5 0-22-16,0-3 25 0,3 3-5 0,0-2-12 15,5-1 10-15,3 1-2 0,3 0-8 0,3 1 0 16,5 0 2-16,2 1 6 0,4 0-14 0,3 0 12 16,1 0-2-16,-1 0-6 0,1 0 6 0,-1 0 2 15,2 4-9-15,-2-4 0 0,3 0 16 0,-1 3-15 16,-3-3 19-16,-2 3-9 0,0-3-19 0,-1 0 17 15,0 0-13-15,-4 0 9 0,-1 0 19 16,-3 0-12-16,0-5-5 0,0 1 0 0,-1 0-5 16,-5 1-4-16,-2-1 14 0,-5 2 1 0,-2-1-12 15,-5 1 10-15,-4 2-14 0,-6-3 5 0,0 3 20 16,-10-1-15-16,-1 1 24 0,-5 0 15 0,-5 0-1 16,-2-1 18-16,-3 1 1 0,-5 0-18 0,1 0-4 15,-2 0-7-15,1 0-11 0,-4 0 10 0,1-2-9 16,-1 2 11-16,0 0 0 0,3 0-13 0,-3 0 13 15,0 0-35-15,0 0 0 0,0 0-4 0,0 0-15 16,0 0 13-16,0 0 3 0,0 0 7 16,0-3-2-16,-4 1 25 0,-3-1-36 0,4 1-43 15,-2 0-66-15,-1 1-90 0,-2-1-84 0,2-2 30 16</inkml:trace>
  <inkml:trace contextRef="#ctx0" brushRef="#br0" timeOffset="8732.56">19732 16000 170 0,'0'-1'46'0,"0"0"8"0,0 1 7 15,0 0 1-15,0 0-44 0,0 0-15 0,0 0 4 16,0 5 4-16,0 0 3 0,0-2 30 0,5 4 8 15,-5 0-13-15,5 0-5 0,-2 5-14 0,0 1-18 16,0 3 14-16,-1 1 7 0,-1 5-8 0,-1 2 1 16,0 1-3-16,0 4 4 0,0 2-3 0,0 1 8 15,0 1 4-15,0 1 0 0,0-2 5 0,0 0 4 16,0-1 17-16,0-1-7 0,0-2 12 0,0-2-8 16,0-4-40-16,0-2-5 0,0-3-2 15,0-2-2-15,0-4 4 0,0-1 13 0,0-3 18 16,0-3 9-16,0-3 14 0,0-1-4 0,0 0-39 15,0-6-13-15,0 0 2 0,0-5-10 0,0 1 0 16,0-3 2-16,-5-2-3 0,1-5-5 0,-1-1 6 16,1-5 2-16,-1-1-7 0,2-2-1 0,-1-5 0 15,3-2-5-15,-3-2 3 0,4-1 5 0,-4-3 5 16,4 0-12-16,0 1 7 0,0 1 1 0,8 0-5 16,-3 3 13-16,1 3-4 0,-1 2-2 0,1 5-9 15,3 3 1-15,3 2 13 0,-3 3-1 16,5 3 15-16,2 3-3 0,3 3-22 0,1 1 10 15,1 2-7-15,3 2 1 0,0 2 8 0,-3 3 2 16,0 0 0-16,0 0-2 0,1 5 2 0,-3 3-8 16,0 1 2-16,0 3 4 0,-3 3 2 0,-1 0-4 15,-4 3 2-15,-1 2 6 0,-3 2-2 0,-2 0-6 16,-5 1 8-16,0 0-4 0,0-1-12 0,-12 1 18 16,-1-2-4-16,-2-1-8 0,-3 0 27 0,-2-1-23 15,-2-3-2-15,4 0 4 0,-6-2-4 0,2-2 14 16,1-1-7-16,1-3 3 0,2-1-8 0,4-2 0 15,1-3 0-15,3 1 3 0,3-3-3 0,3 0 0 16,0 0 2-16,1 0 4 0,2-5-10 0,1 1-4 16,0 1 12-16,0-1-15 0,0 1 15 15,0-1-3-15,0 2-2 0,0 1-3 0,4-1-6 16,0 1 10-16,-3 1 6 0,-1 0 4 0,3 0-7 16,1 8-1-16,-3-2-4 0,4 4-7 0,-2 2 7 15,3 1 13-15,1 4 3 0,1 0-1 0,-2 4 5 16,1 1-5-16,2 0-9 0,-3 2 6 0,2 0 0 15,-1-2-5-15,2 2-3 0,-3-4 14 0,1-1-13 16,-3-3 7-16,0-1-4 0,1-2-6 0,-1-3 13 16,-3-3-11-16,3 0 8 0,-3-3-8 0,1-3 8 15,1-1-14-15,0 0-6 0,2 0 8 0,3-7-9 16,-2 0 5-16,2 1 10 0,2-3 4 16,4 1-12-16,-3-1 8 0,4-3-6 0,-2 0 2 0,4 0 0 15,0 1 3-15,1-3 1 0,2 0-12 16,0-1 5-16,2 1-15 0,-4-3 11 0,5 0 5 15,-2 1 0-15,-2-1 11 0,-2-1-9 0,-2 0-4 16,-3 2 6-16,-2-1 4 0,-4 2 0 0,1 1-8 16,-3 0 4-16,-4 1-2 0,0 2 0 0,0 2 2 15,0 1-4-15,-8 3-4 0,3 1-7 0,-1 1 16 16,1 3-1-16,-1 0-8 0,1 0 4 0,1 7 2 16,-3 0-5-16,2 0 3 0,4 4 15 0,-3-1-16 15,3 1-1-15,1 3 10 0,0-2-8 0,0 3 4 16,6-1 11-16,2 0-13 0,1-1-6 15,0 0 6-15,-1-1 4 0,1-1-6 0,2 0 20 16,-1-2-3-16,-1 0-21 0,4 0 16 0,-5-1-6 16,1-3-6-16,-3 0 18 0,-3 0-1 0,1-2-1 15,-4-1-6-15,0 1-4 0,0-1 4 0,0 0-12 16,-8 0 14-16,-3-2 5 0,1 3-30 0,1-3-66 16,-7 1-88-16,1-1-84 0,-3 0-52 0,2 0 36 15</inkml:trace>
  <inkml:trace contextRef="#ctx0" brushRef="#br0" timeOffset="8917.2">19843 16604 713 0,'-3'2'3'16,"-3"0"-8"-16,4-2 9 0,0 0 11 0,2 0-3 15,0 0 34-15,4 0-2 0,10 0-14 0,-3 0-4 16,8 0-26-16,2-3-4 0,4-1 9 0,5 1-1 15,3-1-4-15,5-3-4 0,0 1-27 0,1-1-33 16,-1-2-65-16,3 1-78 0,-4 0 10 0</inkml:trace>
  <inkml:trace contextRef="#ctx0" brushRef="#br0" timeOffset="9084.82">19865 16666 505 0,'-31'13'-7'15,"2"-2"7"-15,7 0 39 0,5 0 17 0,7-3 5 16,3-1-9-16,7-3-30 0,0-1-19 0,13-1 5 16,8-2-5-16,6 0-4 0,4-7 2 0,6 1 3 15,6-2-2-15,5 1-19 0,2-1-21 0,-2 0-50 16,3-1-63-16,-3-1-18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5" units="1/in"/>
          <inkml:channelProperty channel="T" name="resolution" value="1" units="1/dev"/>
        </inkml:channelProperties>
      </inkml:inkSource>
      <inkml:timestamp xml:id="ts0" timeString="2020-10-19T06:57:50.694"/>
    </inkml:context>
    <inkml:brush xml:id="br0">
      <inkml:brushProperty name="width" value="0.05292" units="cm"/>
      <inkml:brushProperty name="height" value="0.05292" units="cm"/>
      <inkml:brushProperty name="color" value="#FF0000"/>
    </inkml:brush>
  </inkml:definitions>
  <inkml:trace contextRef="#ctx0" brushRef="#br0">3186 7688 28 0,'3'0'11'0,"-1"0"1"0,-1 0 13 16,1 0-6-16,1 0-16 0,2 0 1 0,0 0-33 15,4-3 14-15,-3 0 32 0,4 0-20 0,-1-1 30 16,2 0-26-16,2 1 5 0,1 0 11 0,2 0-16 16,0-1 42-16,2-1-48 0,0 1 13 0,3 0-6 15,-2-1-10-15,3 1-6 0,-2-1 26 0,3-2-1 16,-3 2-9-16,4-1-3 0,-2 1-6 0,-3 0 10 15,2-2-18-15,-2 1 28 0,1 2 5 0,1-3-18 16,-4 3 0-16,0-1 10 0,0 0-43 0,-2 1 33 16,1-1 7-16,-2 1-5 0,-1 1 8 15,1-1-8-15,-1 1 14 0,-1-1-21 0,1 1 15 16,0-1-21-16,-1 1-6 0,1-3 41 0,1 2-14 16,-1 0-1-16,2-1-1 0,0 0-6 0,0 1-21 15,0-1 31-15,2-1-5 0,-1 2-29 0,1-2 23 16,1-1-11-16,1 3 24 0,0-2-2 0,0 1-17 15,1 1 17-15,1-2-10 0,0 1-2 0,1 0 5 16,-2 0-4-16,1 1-21 0,-1 0 15 0,-2 0 8 16,1 0-18-16,-1 2 29 0,0-2-4 0,-1 1 0 15,2 0 12-15,-3-1-31 0,3 3-6 0,0-1 8 16,0-1-6-16,-1 1 18 0,4-1-10 0,-4-1 8 16,2 2 9-16,0 0-27 0,0 0 28 0,-2-2-25 15,4 0-3-15,-1 1 32 0,-1 0-15 16,2 1 15-16,0 0-10 0,1-2-7 0,1 1 2 15,-1-1-2-15,2 3 15 0,-1-2-18 0,0 1-21 16,1-1 22-16,0 2-31 0,1 0 27 0,0-2 21 16,0 0-25-16,1 1 28 0,-2 1 5 0,0 0-25 15,2-3 19-15,-2 3-37 0,-3-1-3 0,1 2 41 16,1-2-41-16,-1 0 32 0,-4 1 1 0,3-2-24 16,0 1 21-16,-1 0 2 0,0 0-28 0,1 0 25 15,0 0 8-15,0-1-17 0,0 0 7 0,3 1-8 16,-2-1-10-16,2-1 19 0,2-1 24 15,-2 0-23-15,0 1-3 0,2 0-12 0,0-1-15 16,0 0 9-16,-3 1 13 0,1-3-13 0,0 4 25 16,2-1 2-16,-4-1-20 0,3 2 33 0,-2 0-26 15,3 0-15-15,0 1 30 0,-1 0-7 0,3-1-19 16,-2 1 37-16,2 0-28 0,-1 1-25 0,2-1 22 16,-1 1 2-16,-3 0 8 0,1 1 10 0,0 0 3 15,1 0-31-15,-2 0 19 0,-4 0 10 0,2 0-18 16,-2 0 6-16,-1 0-8 0,-1 0 3 0,2 0-4 15,-6 5 4-15,4-2-6 0,-1 1-6 0,-3 0 17 16,3-2 1-16,-3 1-1 0,1 0 2 0,-1-1 1 16,3 2-5-16,-2-2 9 0,1 0-6 15,2 1 2-15,-4 1-19 0,3-1 6 0,-1 1 11 16,2-1-25-16,-1 0 24 0,0 1 8 0,2 0-20 16,-1 2 3-16,-1-1 18 0,0 1-28 0,3-1 7 15,-3 2 38-15,0-1-29 0,2 1-12 0,-2-2 17 16,1 3-8-16,-2-2-11 0,2 2 16 0,-1-2 0 15,0 1 3-15,0 0 3 0,2-1 21 0,-4 0-32 16,4 0 0-16,-2 0 15 0,0-1-20 16,1-1 16-16,-2-2-30 0,1 3 8 0,-2-2 9 0,2 0 3 15,-2-2 31-15,-1 2-29 0,1-3-5 0,-1 1 12 16,0 0-11-16,-1 0-1 0,0-1 21 16,1 0-32-16,0 0-4 0,-2 0 30 0,0 0-19 15,-1 0 15-15,1 0-1 0,0 0-7 0,-3 0-7 16,4 0 13-16,-3 0 10 0,1 0-13 0,-2 0 1 15,0 0 3-15,0 0 0 0,0 0 6 0,-3 0 15 16,1 0-21-16,-1 0-21 0,2 4 9 0,-4-4 7 16,2 3-5-16,-1-3 10 0,-1 0-1 0,0 2-18 15,-1-2 24-15,1 0 11 0,-1 2-28 0,0-2 7 16,-2 0-4-16,0 1-13 0,0 1 12 0,-3-2 10 16,2 0-13-16,-1 0 8 0,1 0 6 0,3 0-11 15,-4 0 10-15,-1 0-10 0,2 0 15 0,-1 0-15 16,1 0 2-16,1 0 15 0,0 0-22 0,-1 0-10 15,1 0 13-15,0 0 1 0,1 0 1 16,2 0 5-16,0 0-10 0,-1 0 11 0,1 0-14 16,3 0 31-16,-1 0 6 0,2 0-48 0,-2 0 19 15,1 0 5-15,2 0-17 0,-2 0 21 0,0 0 6 16,0 0-17-16,1 0-6 0,1 0 11 0,0 0 5 16,-1 0-22-16,-1 0 14 0,2 0 27 0,-3 0-34 15,0 0 18-15,1 0-6 0,-2 0-24 0,-1 0 42 16,2 0-9-16,-3 0-2 0,1 0 10 0,-5 0-43 15,3 0 21-15,-3 0 7 0,1 0-21 0,-2 0 36 16,0 0-5-16,0 0 0 0,0 0 5 0,0 0-3 16,0 0-22-16,0 0 9 0,0 0 8 15,0 0-14-15,0 0 11 0,0 0-2 0,-7 0-21 16,4 0 15-16,-2 0 9 0,-4 0-23 0,-2 0 27 16,0 0-22-16,-3 0-4 0,-5 0 17 0,-2 6 3 15,-2-1 7-15,-4-1-9 0,-5 1 6 0,-1 1-18 16,-4 0-4-16,-5 1 28 0,-1 2-20 0,-4-2-15 15,-1-1 28-15,-1 4-13 0,0-3-7 0,-1 2 34 16,-4-1-5-16,5 1-34 0,-2-2 36 0,5 0-11 16,-3 1-16-16,1 0 28 0,1-1-23 0,1 0-2 15,1 1-5-15,2-2 6 0,-1 1 8 16,3-1 3-16,-3 0 1 0,4-1 1 0,0 0-1 0,-3 0-20 16,4-1 2-16,1 1-3 0,-3-1 4 15,-1 1-1-15,0 0 15 0,0-1-5 0,-3 1-7 16,2 0 19-16,0-1-11 0,-2 1 4 0,-2 1-15 15,1 0 10-15,-3-1-4 0,3 2-2 0,-1-2 11 16,0 1-10-16,2 1 21 0,2 0-20 0,-1 0 8 16,4 2 13-16,2-1-38 0,-1 1 42 0,3 0-26 15,1-1-8-15,2 1 29 0,-1-1-28 0,4-1 27 16,0 0-20-16,0 1-10 0,2-2 27 0,-1-1-5 16,2 2 19-16,2-3-32 0,-2 1 6 0,2-1-5 15,-2-1-24-15,0 1 56 0,-1-1-34 0,1 0-13 16,0 1 27-16,-3-2-25 0,3 0 22 15,-3 1 1-15,-2 0-5 0,2-1 11 0,-1 1-8 16,-1 0 4-16,-2-2-4 0,2 2-1 0,2-2-16 16,-3 0 9-16,4 0 1 0,-1 1 4 0,3-1 9 15,0-1 8-15,0 0 2 0,4 1-20 0,-1-1-16 16,-1 0 13-16,4 0-10 0,-1 0 9 0,3 0 12 16,5 0-14-16,-1 0 12 0,-4 0-12 0,4 0 14 15,2 0-23-15,-1 0 8 0,-2 0 23 0,-3 0-18 16,0 5 31-16,0-2-26 0,1 0-16 0,-2 1 15 15,1-2-3-15,0 0 6 0,0 1-11 0,-2-1 2 16,1 0-10-16,3 1 9 0,-4-2 24 0,4 0-20 16,-2 0 7-16,3 1-17 0,0-2 2 15,0 0 16-15,2 0-6 0,0 0 26 0,0 0-26 16,4 0 0-16,-1 0-12 0,-1 0-17 0,7 0 29 16,-2-5 15-16,1 1-17 0,1 1 13 0,-1 1-1 15,3 0-30-15,3 1 35 0,-2-1-6 0,1 0-8 16,-1 1 15-16,2 0-28 0,0-1 26 0,0 2-19 15,0 0-1-15,0-1 17 0,0 1-44 0,0 0 42 16,0-1-21-16,0-1 10 0,5 2 31 0,3-1-42 16,-4-1 23-16,3 1-15 0,1 0-4 0,0-1 16 15,4-1 2-15,0 1 11 0,3-1-27 0,3 2-12 16,2-4 18-16,2 2-1 0,2-1 16 0,6 0-11 16,2 0-22-16,7-1 12 0,2-2-8 15,8 0 21-15,2-1-7 0,9-1-1 0,6 0-6 16,4 0-1-16,3-2 20 0,4 2-10 0,4-2 18 15,1 2-14-15,-1 0-13 0,-1-2-3 0,-1 4 8 16,-1-1 23-16,1 0-20 0,-5 1 0 0,3 0-7 16,-4 0-6-16,2 0 14 0,1 0 1 0,1 0 1 15,0-1-6-15,1 1-2 0,-1 0 10 0,-1 0 2 16,-3-1-3-16,-2 3-1 0,-6-1-8 0,-5 0 10 16,-5 4-2-16,-7-2 13 0,-2 1-21 0,-8 1-14 15,-7 1 7-15,-2 1 5 0,-6 0 17 0,-1 0-1 16,-7 0-16-16,0 0 5 0,-3 0 14 0,-3 0-17 15,-1 0 14-15,-3 0 3 0,-2 0-31 16,3 0 26-16,-2 3-7 0,-3 0-16 0,2-3 30 16,2 0-29-16,-3 0 13 0,1 0 24 0,0 0-18 15,0 0 3-15,-3 0 8 0,3 0-22 0,-3 0-10 16,0 0 33-16,0 0-11 0,0 0-2 0,0 0-1 16,0 0-23-16,0 0 22 0,0 0-2 0,0 0 3 15,0 0-44-15,-8 0-28 0</inkml:trace>
  <inkml:trace contextRef="#ctx0" brushRef="#br0" timeOffset="1288.58">5947 10299 8 0,'-3'61'33'0,"0"2"11"16,1 1-13-16,2 4 14 0,0 2-55 0,0-1 0 15,0 3 10-15,8 0-3 0,-1 0 23 0,-2 0-8 16,3-3 5-16,-1-2-17 0,0-2-3 0,0-4 3 15,-1-3 5-15,1-5 9 0,-3-3 1 0,4-3-8 16,-5-5 5-16,2-3-31 0,-3-4 2 0,1-3 22 16,0-3-12-16,0-4 19 0,-1-2 9 0,-1-4-18 15,1-3-11-15,-2-1 9 0,3-4 1 0,-3-2-14 16,4-1 12-16,-4-1 9 0,4-5-14 0,-3 1-1 16,4-2-2-16,2-1 6 0,0 0 12 0,8 0 37 15,-1 0 17-15,8-6-4 0,3-1-17 0,7-1-18 16,3 2-25-16,6-3 12 0,3-2-22 0,5 1 12 15,3 0 26-15,2-2-42 0,4 2 16 16,2-2-4-16,2 2-18 0,1-1 27 0,-1 0 9 16,3 1-7-16,1-3-11 0,3 3-7 0,-3-1 16 15,-1 2-23-15,1-2 31 0,-6 2-10 0,-4 1-18 16,-3-2 22-16,-10 3-19 0,-4 2 22 0,-7 0-12 16,-8 0 0-16,-7 0 9 0,-7 0-34 0,-3 1 27 15,-7-2 14-15,0-2-22 0,0 0 20 0,0-2-3 16,0-2-28-16,-8-2 10 0,2-3 2 0,3-1 1 15,-3-3 0-15,1-1 13 0,2-4-4 0,-3-3-19 16,3-3 21-16,-4-5 7 0,4-3-3 0,1-4 7 16,-1-3-2-16,0-4-27 0,3-3 6 15,-2-4-4-15,2 0 6 0,0 0-1 0,0 2-9 16,0-2 17-16,0 3-22 0,0 3-1 0,5 3 24 16,-2 2 2-16,-3 5-3 0,2 1-8 0,-2 3-1 15,0 2-14-15,0 2 10 0,0 3 7 0,-5 3 0 16,-1 0 0-16,0 3-10 0,-1 3 33 0,-1 0-24 15,0 3-1-15,-4 2 17 0,-1 1-28 0,-1 1 17 16,0 2 9-16,-1 2-10 0,-4 1 3 0,-1 2-8 16,-1-1 8-16,-1 2-16 0,-5 2 10 0,1 0 9 15,-3 2-28-15,-2-1 21 0,-3 3 0 0,-1 1-4 16,-3 0 17-16,-2 0-12 0,-5 8-2 0,-2 2-10 16,-1 2 13-16,-7 2 8 0,-3 4-20 15,-4 3 17-15,-3 1-4 0,-2 2 1 0,-4 1 21 16,0 0-31-16,3 0-8 0,0-1 11 0,8-5 10 15,5-1-9-15,10-3-46 0,9-4-49 0,7-3-29 16</inkml:trace>
  <inkml:trace contextRef="#ctx0" brushRef="#br0" timeOffset="6637.13">6696 11542 178 0,'2'-7'-2'0,"1"0"-9"0,-2-1 13 0,1-2 6 16,1-1 2-16,-1-2 6 0,-1 0 2 0,1 0-21 15,-2-2 12-15,0-2-2 0,2 0-28 0,-2-1 21 16,0 0-1-16,0-3-4 0,0 0 32 16,0 0-3-16,0-1 5 0,0 1 6 0,0 0-11 15,0 3 3-15,0 0-31 0,0 2 22 0,0 0-15 16,0 3 17-16,0-1-6 0,0 2-9 0,0 1 7 16,0 0-3-16,0 2 14 0,0-1-30 0,0 2-2 15,0 0-2-15,0-1 8 0,0 1 5 0,0-1 5 16,0 1-32-16,0 1 21 0,3 0 10 0,1 1-20 15,-4 1 24-15,0 2-19 0,3 0 9 0,-3 1 9 16,2 2-11-16,-2 0-5 0,0 0-10 0,2 0 17 16,-2 0-9-16,0 0-3 0,0 0 24 15,1 0-7-15,-1 0 1 0,0 0 4 0,3 0 1 16,-3 0-27-16,2 0 18 0,1 0 12 0,-1 0-46 16,1 0 37-16,2 0 8 0,-1 0-40 0,1 0 40 15,-2 0-8-15,4-5-19 0,-2 2 26 0,0 1-1 16,3-1-18-16,-1-1 15 0,-1 1 1 0,2 0-16 15,1 0 7-15,1-1-3 0,-2 0-11 0,5 1 15 16,-2-1 13-16,3-1-1 0,2-1-13 0,0 1 5 16,4-2-12-16,2 0 5 0,5-2 13 0,1-1-4 15,2 1 0-15,5-1-14 0,0 0 15 0,0 1-22 16,0-1 14-16,3 2 6 0,-3 1-3 0,-1 0 13 16,-2 0-27-16,-4 3 8 0,-4 0-9 15,0 0 15-15,-7 2 10 0,-1-1-10 0,-2 3 1 16,-6-1-17-16,0 1 15 0,-5 0 7 0,1-2-1 15,-4 2 7-15,3-1-15 0,-3 1-7 0,0 0 0 16,0 0 1-16,0 0-3 0,0 0 20 0,0 0 8 16,0 0-3-16,0 0-9 0,0 0-13 0,0 0-2 15,0 0-4-15,0 0 18 0,0 0 0 0,0 0-9 16,0 0 15-16,0 0-13 0,0 0-4 0,0 0-3 16,0 0 14-16,0 0-5 0,0 0-13 0,0 0 15 15,0 0-15-15,0 0 6 0,6 0 19 0,-3 0 14 16,2-4-20-16,-2 2 7 0,2 2 0 15,0-2-32-15,-2 2 13 0,3-2 3 0,-3 1-5 16,2 0 4-16,-2-1-10 0,0 2 3 0,2-1 11 16,-2 1-1-16,3-1 11 0,-3-1-11 0,1 1-18 15,-1 1 23-15,-2 0 8 0,3 0-8 0,-3 0 13 16,1 0-9-16,-2 0-41 0,0 0 41 0,0 0-4 16,0 0-8-16,0 0 22 0,0 0-19 0,0 0 5 15,0 0-3-15,0 0 3 0,-5 0-3 0,0 0-14 16,0 5 1-16,-4-1 7 0,1 0 3 0,-1-1-14 15,-3 1 5-15,-2 1 24 0,-1 0-23 0,0-1 20 16,-4 2-13-16,4-2-19 0,-3 1 14 0,1 0 12 16,-4-1 24-16,1 1-19 0,1 0-12 0,-2 0-3 15,1 0-13-15,-3-3 22 0,0 4 15 16,-2-3-26-16,3 1 20 0,-1 0-19 0,1 0-17 16,0 0 25-16,3-1-3 0,0 1 6 0,0 0 23 15,5 0-21-15,-2 0-5 0,3 1-13 0,0-1-2 16,-2 1 13-16,2 0 4 0,-1 0 8 0,1 0-15 15,-2-1-13-15,3 2-1 0,-3 0-3 0,4-2 24 16,-1 3 1-16,-3-1-5 0,2-1 4 0,0 2-15 16,2-3 22-16,0 1 6 0,0 0-19 0,3-2 9 15,-1 1-9-15,1 0-8 0,3-2 27 0,-1 1-11 16,3-2-4-16,-2 0-9 0,3-1-7 0,-1 0-2 16,0 0 20-16,1 0-6 0,2 0 9 15,-4 2 7-15,4-2-20 0,-2 0 4 0,2 1-8 16,0 0 3-16,0 1 4 0,0-2 4 0,0 2 10 15,0 0-8-15,0 1-4 0,6 1 4 0,-3-1-11 16,-1 0 9-16,1 1-3 0,2 1 18 0,-2-1-23 16,2 3-2-16,-1-1 13 0,0 1-18 0,2 1 23 15,-3-1 7-15,2 3-16 0,-2-1 1 0,2 3-11 16,-2 0 1-16,-1 1 17 0,1 1-8 0,1 1 6 16,-2 2 4-16,1 2-20 0,-1-3 1 0,1 3 7 15,-1-1-15-15,1 0 15 0,0 0 21 0,-1-1-21 16,1-1 11-16,0 1 5 0,-3-1-19 0,5-2 10 15,-5 1-12-15,1-2 4 0,-1 0-11 16,0 0 24-16,0-1-8 0,0 0 0 0,0-2 9 16,0-1-17-16,0 1 15 0,0-1-22 0,0-1-1 15,0 1 29-15,0-1-12 0,0-2 2 0,0 4 6 16,-6-3-4-16,6-1-23 0,0 2 18 0,0-1 7 16,0 0-34-16,0 0 32 0,0-2-19 0,0 2 1 15,0-2 11-15,0 0 6 0,0-1 1 0,0 0-7 16,0 0 3-16,0-1 1 0,0 1 5 0,0-1-9 15,0-1 7-15,0 2-28 0,0-2 28 0,0-1 12 16,0 0-14-16,0-1 20 0,0 0-41 0,0 0 18 16,0 0-4-16,0 0-8 0,0 0 15 15,0-4-32-15,0 0 22 0,0-1 3 0,0 0 6 16,0-1 17-16,0-1-9 0,0-2-19 0,-5 0-12 16,2-1-1-16,0-3-3 0,0-2 32 0,-2-1 8 15,3-2-10-15,-3-3 6 0,1 0-22 0,-1-2 13 16,2 1-11-16,-2-3 1 0,2 2 24 0,3 0-22 15,-1 0 10-15,1 1-13 0,0 2-4 0,0 1 11 16,0 2 7-16,4 2 4 0,-4 2-11 0,5 2-9 16,-2 1 9-16,-1 2-2 0,-2 1 1 0,2 1 22 15,-2 1-32-15,1 2 5 0,2-1-3 0,-2 1-11 16,-1 0 18-16,0 1 13 0,2-1 5 0,0 1-18 16,-1-4 4-16,1 5 0 0,-2-3-4 15,3 3-4-15,-1-4 13 0,1 2-14 0,0 1 9 16,0-2 12-16,2 1-19 0,0 0 25 0,-1 0-36 15,1 1 28-15,0-2-12 0,1 2-23 0,-1-1 32 16,1-1-16-16,2 0 12 0,-3 0-14 0,1 1 20 16,1 0-24-16,2-2 12 0,-1 0 20 0,2 0-22 15,0-1 15-15,0 1-8 0,2-2-12 0,3 0-2 16,-1-2 15-16,2 1-9 0,-2-2 6 0,4 2 17 16,-1-2-26-16,0 1 2 0,2 0 7 0,1 1-10 15,-3 1 2-15,0 1 18 0,2 0-10 0,-3 0 3 16,3 0-13-16,-4 1-7 0,-2 1-1 15,2 0-1-15,-3-1 33 0,1 1-13 0,1 0 6 16,-3-1-11-16,-1 0-8 0,2 0 29 0,0-2-19 16,0 1 6-16,-3 0-12 0,1 0-20 0,2-1 17 15,-5 3 12-15,1-2 1 0,0 4 8 0,-2-1-1 16,-3 1 1-16,2 0-10 0,-3 1 9 0,-1 1-16 16,-1 0-8-16,0 0 27 0,0 0-23 0,0 0 4 15,-5 0 5-15,-1 5-18 0,0-1 9 0,-2-1 18 16,2 1-16-16,-3-1 0 0,-1 1 16 0,-2 0-11 15,3-1 15-15,-3-1 5 0,0 1-18 0,-2-1 3 16,3-1 2-16,-2 0-12 0,1 2 3 0,-3 0-1 16,0-2 0-16,-3 3 10 0,-1 0-12 15,-3 1 5-15,1 2-24 0,-5 1 28 0,0 2 8 16,-4 1-17-16,2 2 20 0,-4 1-13 0,-1 2 3 16,1 0 6-16,-1 0 0 0,0 1-4 0,3 1-21 15,0-2 23-15,2 0 2 0,2-1-25 0,3-1 25 16,3-1-13-16,3-1-8 0,4-3 14 0,1 0-2 15,4-2 0-15,0 1-2 0,5-2 12 0,0 0-6 16,0-1-16-16,3-1 28 0,0 1-23 0,0 2 8 16,0-2 8-16,0-1-16 0,0 0 7 0,0 0-9 15,0 0 23-15,0-1-15 0,0 1 2 0,0-1 4 16,0 0-14-16,0 1 2 0,0 0 7 0,0 0 8 16,0-1-12-16,0 1 3 0,0 0-8 15,0 2-14-15,0-2 12 0,0 1 25 0,0 0-5 16,0 2-11-16,0 1 16 0,0-2-26 0,0 2 10 15,0 1 4-15,0 0 7 0,0 2-4 0,6 0-5 16,-3-1 20-16,2 2-26 0,-2 1 1 0,2 2 18 16,-2-1-33-16,5 1 22 0,-4-1 10 0,0 0-24 15,2 0 15-15,-1 0 8 0,0 0-24 0,2-3 3 16,-4 0 13-16,2-1-8 0,0-1 3 0,0 0 10 16,0-3 0-16,-2 1-11 0,1-2 7 0,1 0-12 15,-2 0 7-15,-1-1-5 0,1 1 17 0,-1-1 12 16,-1-1-36-16,1 1 17 0,0 0 0 15,-1-1-17-15,1 1 25 0,-1-2-17 0,0 1-15 16,-1 1 22-16,3-2 2 0,-2 0 5 0,-1 1-4 16,3-2 8-16,-3 1-34 0,0-1 12 0,0-1 14 15,0 0-20-15,0 0 37 0,0 0-17 0,0 0 6 16,0 0-11-16,0 0-18 0,0 0 11 0,0 0-13 16,0 0 12-16,0-4 23 0,0 0-9 0,0-1-15 15,0 1 20-15,0 0-13 0,-7-1-9 0,5 0 34 16,-1 1-23-16,1-3-12 0,0 2 14 0,-1-1-11 15,0-2 15-15,1 0-3 0,-1-1 9 0,0-3-7 16,1 1-8-16,-2-2 11 0,2-1-22 0,1-2 11 16,-1-2 8-16,1-2 4 0,-1-2 7 15,2-2-5-15,-2-3-13 0,2 0-5 0,0-3-7 16,0-1-7-16,0-2 5 0,0-2 18 0,0 1 1 16,4-2 11-16,0 2 9 0,-2 2-37 0,2 2 8 15,-1 3 14-15,-1 3-37 0,-2 5 31 0,3 2 0 16,-3 6-13-16,0 1 17 0,0 5 1 0,0-1-11 15,0 5 7-15,0-2-1 0,0 2-5 0,0 0 5 16,0 1-9-16,0 0 21 0,0 0-21 0,0 0 23 16,0-1-20-16,0 1-10 0,0 0 21 0,7 0-14 15,-4-2 5-15,3 1 0 0,-1-1 9 0,3-1-19 16,1 1 17-16,-1-2 4 0,5-1-23 0,-2 1 30 16,5-1-23-16,-2 0-7 0,2-3 17 15,0 1-15-15,2-2 30 0,3 1-13 0,1-1 4 16,-1 0 1-16,0 1-11 0,-1-1 20 0,2 1-26 15,2-1 0-15,-4 1-9 0,-1 1-3 0,1 2 24 16,0-1-5-16,-1 1-5 0,-2 1 13 0,-3 1 3 16,-4-1-15-16,1 2 17 0,-2-2-8 0,-1 3-22 15,0-4 11-15,-3 3 11 0,1-1-13 0,-1 0 9 16,-2 0 7-16,2 2-17 0,-2-2 12 0,0 0 10 16,-3 2-12-16,2 1-8 0,-2-1 13 0,0 1-20 15,0 0 15-15,0 0 12 0,0 0-26 0,0 0 8 16,-5 0-7-16,0 0 6 0,-1 5 17 15,1-2-1-15,-4 1 10 0,1 0-20 0,-2 0-21 16,1 2 30-16,-4 1-13 0,0 2 9 0,-4-1 15 16,-1 1-28-16,0 2 21 0,-1 2-8 0,0-2-12 15,-2 1 14-15,-1 1-19 0,1 0 10 0,0 1-2 16,0 2-1-16,-2-1-9 0,0 0 14 0,1 0 3 16,0 1 1-16,1-1 8 0,1 1-15 0,-1-1 8 15,5-1-31-15,-1 1 15 0,6-1 6 0,-1-1-7 16,4 0 26-16,1 0-18 0,-4 13-1 15,5-11 5-15,4-2-2 0,-1 1 9 0,2 0 7 16,-1 1-17-16,2-1 15 0,-2 0-8 0,2 1-6 16,-1-2 2-16,1 2 9 0,0-1-4 15,0 3-3-15,0-1 8 0,0 0-27 0,0 1 15 16,0 1-10-16,0-1 8 0,0 1 4 0,0 0 5 16,0-1 8-16,5 0-11 0,-1-1 15 0,2 0-17 15,-1-1-2-15,0 0-5 0,1-1 7 0,-1-1-5 16,-1-2 2-16,3 1 15 0,-4 0-25 0,2-3 6 15,-2-1 14-15,0-1-12 0,-3 0 23 0,2 1-12 16,0-1-14-16,-2-2 28 0,0 3-29 0,1-1 17 16,-1 0-6-16,0 0-20 0,0 0 10 0,0-2 8 15,0 1-4-15,0-1-8 0,0-2 23 0,3 0-6 16,-3-2-14-16,0-1 20 0,0 0-18 16,0 0 0-16,0 0 24 0,0 0-13 0,0-4-4 15,0-3-16-15,0 0 12 0,0-1 1 0,0-3 6 16,-6-2 11-16,1-1-16 0,2-2 11 0,-2-2-9 15,-1-3-5-15,2 0 5 0,0-2-5 0,1-1 5 16,1-1 10-16,-1-1-1 0,0-1-19 0,1-2-3 16,2 0 5-16,0 0-10 0,0-1 20 0,0 0 3 15,0 2 0-15,0 0-16 0,0 1 15 0,0 1-4 16,5 2-3-16,-2 2 22 0,1 2-10 0,-1 2-11 16,-1 3 2-16,2 2 14 0,2 1-19 0,-3 1 3 15,2 2 9-15,2 2-19 0,-1-1 3 0,1 1 27 16,3 1-17-16,-2-1-16 0,5-1 25 15,-1 2-26-15,1-2-2 0,4 1 32 0,-2-1-21 16,4 0-1-16,1-1 13 0,-1 1 4 0,2 0-18 16,2-1 31-16,-2 1-12 0,3 0-24 0,-4 1 28 15,4 0-14-15,-3 1-18 0,-1 0 31 0,0 1-13 16,-5 1-16-16,2 1 14 0,-4-1-7 0,-2 0 9 16,-2 2 3-16,-1 0 10 0,-1 0-12 0,-3-1-13 15,0 2 16-15,0-2 10 0,-1 2-1 0,1-2-3 16,0 0-1-16,0 0-35 0,0-1 10 0,3-1 19 15,2-2-3-15,-1 1 21 0,3 1-24 0,0-1-4 16,0-1 5-16,-1 0-7 0,1 2 7 0,-3 0 7 16,0 0 6-16,-2 1-14 0,2 1 11 15,-3 0 0-15,-2 1-15 0,-2 1 3 0,1 0-5 16,-2 1-1-16,0 0-3 0,0 0 19 0,0 0 2 16,0 0-8-16,0 0 11 0,0 0-11 0,0 0 2 15,0 0-9-15,0 0-11 0,0 0-35 0,-3 0-21 16,3 0-37-16</inkml:trace>
  <inkml:trace contextRef="#ctx0" brushRef="#br0" timeOffset="8795.91">6527 10521 102 0,'0'-8'8'0,"0"-1"-9"16,0 4 8-16,-8 0 29 0,-2 0-16 0,0 2 14 15,3 0-18-15,-6 1-25 0,-1 1 16 16,0 1-1-16,-2 0 3 0,0 6-2 0,-1 0-14 15,-1 1-8-15,-4 0 11 0,2 2 11 0,1 2-5 16,-2 0-9-16,1-1 23 0,2 2-27 0,1-2 18 16,3 0 0-16,-2 0 0 0,5-3 10 0,0-2-25 15,6-1 33-15,-1-1-35 0,3-1 6 0,3-2 32 16,0 0-35-16,0 0 14 0,9-5-15 0,2 0-8 16,0 1 19-16,2-3 1 0,4-3-4 0,-1 3 3 15,2-3-20-15,0 0 9 0,0 1 16 0,-1-2-23 16,-1 0 29-16,1 1-20 0,-3-1 8 15,3 0 1-15,-2-1 1 0,-2 1 9 0,0-1-18 16,-1 1 17-16,-1-1-20 0,-1 2-4 0,-1 0 19 16,-1 3 5-16,-3 0 7 0,-2 3-18 0,-3 2-4 15,0 1 5-15,0 1-13 0,-8 0 22 0,-1 7-11 16,-4 4-6-16,-3 2 33 0,-3 2-13 0,-6 4-4 16,-5 2-3-16,-1 4-3 0,-6 3 22 0,-3 1-7 15,-5-1-3-15,-1 2-28 0,-5 0-9 0,4-2 29 16,-4 0-13-16,2 0 3 0,6-3 1 0,5-4-22 15,3-3 12-15,10-3 20 0,8-7-18 0,9-8 16 16,8 0-7-16,11-9-8 0,8-5 1 0,10-4 7 16,5-3 19-16,10-4-42 0,2-3 15 15,6-1-22-15,-1 0-5 0,6 0 49 0,-1-2-12 16,0 1 6-16,-4 0-20 0,-4 3 2 0,-2 1 7 16,-2 1-4-16,-6 2 19 0,-6 2-9 0,-5 2-8 15,-4 3 8-15,-4 2 4 0,-8 3 20 0,-3 3-10 16,-8 0-22-16,0 4 15 0,0 4-36 0,-6 0 26 15,-5 0 12-15,-2 8-28 0,-3 1 28 0,-4 0 1 16,-4 4-19-16,-1 1 17 0,-2 2-15 0,-3 1-3 16,0 0 9-16,1 2-5 0,2 0 10 0,1 1 0 15,2-3-6-15,2 1 3 0,6 0 5 0,2-2-16 16,3-1 14-16,3-1-20 0,0-1 12 0,5 0 8 16,3-1 14-16,0 1 3 0,0-3-36 15,11-3 8-15,-2 0-11 0,1-2-6 0,4-5 33 16,0 0-16-16,7 0-15 0,1-7 23 0,2-1-32 15,3-4 26-15,1-3 6 0,4 0-15 0,-1 0 13 16,-2-2-21-16,1 0 5 0,-3 0 4 0,-1 2 13 16,-4 0-5-16,-4 1 23 0,-2 1-16 0,-5 3-22 15,-3 0 17-15,-3 2-29 0,-5 1 12 0,0 4 24 16,0 3-5-16,-7 0-1 0,-4 0 25 0,-4 7-18 16,-1 3-18-16,-5 2 27 0,0 2-17 0,-4 3 5 15,-2 1 1-15,-1 4 13 0,-1 2-9 0,-1-1-12 16,2 0 1-16,1 0-3 0,4-3-13 0,0-3 7 15,4-3 15-15,6-4-17 0,4 0 27 16,9-6-8-16,0-4-2 0,9 0 2 0,4-7-21 16,9-4 21-16,7-3-16 0,6-5-20 0,4-4 34 15,5-3 6-15,4-4-21 0,2 0 18 0,4 0-20 16,-3-2-23-16,2 3 32 0,-2 0-9 0,-5 2 2 16,0 3 5-16,-7 3 20 0,-7 4 6 0,-7 1-27 15,-6 6 10-15,-8 2-14 0,-11 5-2 0,0 3 27 16,-11 0-18-16,-5 7-9 0,-6 3-10 0,-4 1 16 15,-3 2 22-15,-6 2 8 0,0 2 1 0,-1 2-31 16,-4 1-13-16,1 3 5 0,-2 0 2 0,1 1 14 16,-2 2 6-16,2-1-4 0,0 1-3 15,3-1 20-15,4-2-17 0,4-2-3 0,3-4 4 16,6-2-25-16,7-4 18 0,4-2 16 0,9-3-21 16,0-6 12-16,11 0 9 0,3 0-23 0,7-8 18 15,1 0-9-15,3-2-11 0,5-2-4 0,2-2 10 16,1 0 10-16,-1 1 0 0,0 0-3 0,-1 2-14 15,-3-1 0-15,-2 3 16 0,-4 2-3 0,-3 2 23 16,-7 1-22-16,-3 3-9 0,-5 1 24 0,-4 0-27 16,0 8 25-16,-9 1-30 0,-6 2 17 0,-2 1 1 15,-5 2 0-15,0 3 6 0,-7-1-23 0,-1 1 13 16,-5 0-22-16,-1 3 35 0,0 0-17 0,-1 2 9 16,-1-2 18-16,0-1-20 0,4 2-6 15,3 0 8-15,5-5-20 0,4-2 16 0,6-3 22 16,6-6-20-16,10-5 15 0,8 0-22 0,8-13-10 15,8-4 8-15,7-2-19 0,9 0 14 0,4-6 26 16,8-2-40-16,5 1-16 0</inkml:trace>
  <inkml:trace contextRef="#ctx0" brushRef="#br0" timeOffset="9000.94">6381 10894 62 0,'-47'36'18'0,"0"-2"-9"0,7-5-1 0,4-3-3 15,6-3-32-15,6-5 24 0,8-3-6 0,6-6 9 16,10-4 15-16,0-5-11 0,10 0 21 0,8-9-30 16,2-3 12-16,7-2-7 0,5-2-37 0,-1-3 47 15,4 0-19-15,2-1-15 0</inkml:trace>
  <inkml:trace contextRef="#ctx0" brushRef="#br0" timeOffset="9501.12">6461 10925 35 0,'20'-7'15'0,"-7"7"-8"15,-5 0 3-15,-8 7-5 0,0 3-9 0,-8 3 1 16,-5 2 4-16,-3 1 8 0,-5 2-4 0,-4 3-13 16,-1 1 9-16,-5 0-11 0,1 3-2 15,-3-1 31-15,2 1-21 0,-1 1 12 0,2-3-21 16,0 0 16-16,3-1-4 0,3-4 1 0,5 0 18 16,5-5-45-16,6-4 15 0,8-1 10 0,0-8-15 15,13 0 37-15,7 0-26 0,4-8-1 0,4-1 22 16,4-2-12-16,3-2 9 0,3 0-21 0,0-2 14 15,1-1-21-15,-2 3 21 0,-2 0 1 0,-4 1-8 16,-1 3 9-16,-3 2-9 0,-3 0 10 0,-7 3-10 16,-3 1-5-16,-3 3 13 0,-6 0-8 0,-5 0-1 15,0 10 19-15,-8 1-28 0,-4 0 8 0,-3 3 6 16,-5 0-28-16,1 2 17 0,-5 2 10 0,-1 0-11 16,0 0 13-16,-1 1 5 0,2-1-10 15,-1 1 9-15,3-4-6 0,1 1-18 0,1-1 7 16,4-3-4-16,5-1 0 0,0-1 21 0,5-2-1 15,4-1-13-15,2-1 8 0,0-2-1 0,11-1-12 16,0-3 20-16,4 0 8 0,5 0 1 0,2-6-16 16,3-1-1-16,2-1-2 0,2-1-39 0,1 1 34 15,0-1 12-15,-1 2-12 0,-4 0 32 0,0-1-20 16,-3 3-9-16,-4 1-2 0,-3 4-4 16,-5 0 20-16,-4 0-8 0,-6 0 9 0,0 8 2 0,0 1-18 15,-8 3 18-15,-3-1-30 0,-3 5 12 0,-4 0-2 16,-4 1-30-16,-1 3 37 0,-2-2 3 15,-2 0-12-15,1 0 38 0,-1 0-14 0,2-2-31 16,3 0 21-16,3-2-12 0,0-2 19 0,6 0-4 16,2-3-6-16,5-1-6 0,6-3-22 0,0-1 29 15,12-3-12-15,1-1 7 0,3 0-2 0,8-7 2 16,1-4 19-16,5 1-15 0,3-3-3 0,2-2-1 16,0 1 0-16,4-1 5 0,-4 1-3 0,0-1-34 15,-5 4-14-15,-2 2-3 0</inkml:trace>
  <inkml:trace contextRef="#ctx0" brushRef="#br0" timeOffset="9640.94">6620 11551 75 0,'-26'9'-7'0,"-2"-1"10"16,1 1 4-16,-3-1-9 0,5-1 7 15,-2-2 4-15,4 0-9 0,2-3 15 0,4-1 4 16,2-1-33-16,6 0 16 0,1-5-4 0,8-2-18 16,0-1 24-16,0-2 6 0,8-4-22 0,4 0 19 15,1-4 3-15,0-3-20 0,4 0 11 0,-1-4-11 16,-2-2-9-16,1-4-8 0</inkml:trace>
  <inkml:trace contextRef="#ctx0" brushRef="#br0" timeOffset="10178.94">6960 10724 75 0,'-34'6'6'0,"5"0"1"16,2-2-7-16,8 0-7 0,0 0 9 0,8-2-3 15,3-2 11-15,2 0-10 0,6 0 12 0,0-7-21 16,12 2-8-16,1-3 29 0,3 1-29 0,0-2 22 15,3-1 4-15,0-1-14 0,3 0 6 0,1-2-6 16,1 0-6-16,-5 0 6 0,2 0-19 0</inkml:trace>
  <inkml:trace contextRef="#ctx0" brushRef="#br0" timeOffset="10206.94">7084 10558 89 0,'3'-11'-23'0</inkml:trace>
  <inkml:trace contextRef="#ctx0" brushRef="#br0" timeOffset="11096.06">6876 10496 15 0,'-31'8'16'16,"-5"2"5"-16,2 1 4 0,0 1 14 0,2 1-10 15,0 1-16-15,5 0 3 0,1-2-23 0,3-2 0 16,6 0 24-16,6-2-27 0,4-1 5 0,7-5 10 16,0-2-8-16,8 0 9 0,7 0 18 0,4-6-24 15,2-3-22-15,5 0 10 0,3-4-10 0,4 1 10 16,3-4 20-16,0 1 1 0,2 0-21 0,0 0 15 16,-1 1-1-16,-5 0-7 0,-2 2 29 0,-4 3-16 15,-5 2-21-15,-3 1 23 0,-8 4-10 0,-3-1-9 16,-7 3 30-16,0 0-35 0,-8 5 14 15,-5 3-5-15,-3 1 0 0,-3 2 10 0,-7 0-5 16,-4 4 24-16,-3 0-25 0,-3 1 21 0,0 1-22 16,0 0-6-16,-3 2 33 0,-1 0-23 0,3 1-4 15,2-3 7-15,2-1 14 0,1-2-8 0,6-2 34 16,2-3-42-16,6-1-36 0,4-4 26 0,6-2-20 16,8 1 32-16,0-3 15 0,8 0-15 0,6-7-15 15,7-2 3-15,3-1-3 0,8-2 3 0,2-2 29 16,7-3-25-16,2-1-18 0,0-1 21 0,3-2-8 15,-2 3 15-15,0-2 7 0,-3 1-14 0,-3 1-14 16,-3 1 10-16,-1 0 16 0,-6 3-22 0,-5 2 32 16,-7 3-25-16,-1 1-21 0,-9 1 37 15,-6 4-16-15,0 3-4 0,-13 0 28 0,-4 0-28 16,-4 8-1-16,-4 0 14 0,-5 2-16 0,-2-1 20 16,0 3-19-16,-1-2 1 0,-2 2 10 0,1 0-17 15,-4 0 41-15,5-1-18 0,0 1-7 0,4 1 8 16,1-3-26-16,5 1 13 0,1-1-1 0,3-2 9 15,7-1-23-15,3-2 16 0,3 0 11 0,6-1-25 16,0-2 36-16,11 0-12 0,4-2-21 0,2 0 22 16,2 0-8-16,3-8 7 0,5 2-12 0,1-3 7 15,-1 1-7-15,3-1 5 0,0 0 43 0,0-1-40 16,-3 0-4-16,-1 1 6 0,1-1-31 0,-4 2 5 16,-2 0 33-16,-4 0-15 0,-1-1 0 15,-5 2 15-15,-3 1-19 0,-4 0 3 0,-4 0 16 16,0 2 0-16,-10 0-24 0,-3 2 11 0,-3-1-5 15,-1 2-7-15,-4 1 21 0,-4 0-5 0,-1 0-1 16,-5 7-5-16,-1 0 12 0,-1 1-11 0,-1-2 5 16,-1 3 21-16,-2 1-37 0,1 0 28 0,-2 1-13 15,2 0-19-15,1 0 25 0,0 2-17 0,0-2 4 16,0 2 2-16,2-3-6 0,5-1 11 0,1 2 5 16,3-3 10-16,3 0 0 0,6-3-21 0,4-2-13 15,3 1 19-15,8-4-12 0,0 0-2 0,5 0 16 16,7 0-22-16,-1-7 16 0,7 1 9 15,-1-2-14-15,7-2 9 0,-2 0 15 0,3-2-30 16,3-2 25-16,-2 2-14 0,3-4-12 0,-1 1 33 16,-1 0-10-16,-2-2-8 0,0 5 3 0,-4-4-9 15,0 3-18-15,-4 3 18 0,-6 1 0 0,-3 3 0 16,-3 1 0-16,-5 0 11 0,0 5 6 0,-10 0-15 16,-1 0 22-16,-5 0-2 0,-3 7-29 0,-3 0 19 15,-5 1-5-15,-1 2-31 0,-2 1 30 0,-5 1 6 16,0-1-10-16,-5 3 8 0,-2-1 3 0,-1-1-13 15,-1 2-9-15,-3-1 37 0,-1 0-18 0,-1 0-7 16,-1 0 20-16,3-1-22 0,-3-1 4 0,6 1-10 16,1-3-2-16,5-1 5 0,5 0-8 15,6-2 27-15,5-2-6 0,6-2-18 0,7 0-5 16,9-2-34-16,0 0 4 0,9-5 1 0</inkml:trace>
  <inkml:trace contextRef="#ctx0" brushRef="#br0" timeOffset="14365.1">7621 11123 102 0,'0'24'0'0,"0"0"-14"16,0-1 4-16,0 1 20 0,0-3 6 0,0 0 4 15,-5-3 0-15,2-2-11 0,3-1-12 0,-5-2 11 16,5-1-8-16,-3-2 20 0,3 0 1 0,0-1-19 16,-1 0 4-16,-1 1-23 0,1 0 17 0,1-1-1 15,-2 1 13-15,0 0-14 0,2 1 0 0,-3-1 21 16,3 0-24-16,-1 0 15 0,-1-1-8 0,0 0-10 15,2 0 14-15,-3-2 3 0,1 0-6 0,-2-2 13 16,1 0-8-16,1-1-18 0,-1 0 24 0,0-3 23 16,0 2-2-16,0-1 15 0,-4-1-31 0,1 0-3 15,-2 0-14-15,0-1-14 0,-2 2 26 16,-2-1-23-16,1 1 12 0,-4 0-1 0,0 3-13 16,-2-1 8-16,-1 1-1 0,-4 3 29 0,0 0-7 15,-1 2-29-15,-7-1 9 0,2 2-12 0,-5 1-5 16,-3 0 36-16,1 1-6 0,0-1-15 0,-3 0 22 15,0 1-22-15,2-1 15 0,-2-1-11 0,3 1 4 16,0-1 1-16,2-1-10 0,1-2 13 0,2-1-15 16,0 1 14-16,4-1 2 0,1-2-4 0,3 0 29 15,2-1-48-15,3 1 18 0,2-2 15 0,4 1-35 16,0-1 18-16,3 0-13 0,2-1 8 0,0 0-4 16,1 1 14-16,0-3-2 0,2 0-7 15,0 0-5-15,0 0 7 0,1 0-2 0,-3 0-5 16,2-3 16-16,-3-1-7 0,1 0-1 0,-1-1-4 15,0 1 10-15,-1-3-5 0,-1 2-13 0,-3 0 6 16,3 0-1-16,-4 1 12 0,1 0 15 0,-1 1-24 16,-5 1-2-16,1 1 1 0,-3 1-14 0,-1 0 34 15,-1 0-5-15,1 6-10 0,-5-2 19 0,0 1-27 16,3 0 12-16,-4-1-3 0,2 0-5 0,0 0 6 16,2 0-8-16,0-1 3 0,0-1-16 0,3 0 4 15,3-1 3-15,1 0 13 0,3-1 2 0,1 0 17 16,1 0-31-16,1 0 4 0,4 0 1 15,-1 0-4-15,3 0 21 0,1 0-7 0,2 0 4 16,0 0 5-16,0-4-6 0,0 4-15 0,0-2 8 16,0-1-22-16,0-1 0 0,0 0 21 0,5 0 0 15,-2-2 18-15,2-2-15 0,1 0-5 0,0-1 6 16,-1 2-16-16,0-2 21 0,0 1-4 0,-2 0-12 16,0 3 10-16,-1-2 0 0,-2 2 1 0,0 0 7 15,0 1-22-15,0 0 13 0,-5 0 1 0,-1 0-3 16,1 1 8-16,-2 1-17 0,1-1-3 0,-2 1 4 15,2 0 1-15,-3-1 11 0,2 1 6 0,1-2-10 16,0 1 9-16,-1-1-20 0,-2-1 4 0,4 1 0 16,0-3 13-16,-1 0 4 0,1-1-10 15,-1-1 9-15,0-3-9 0,1 0-4 0,-1-1 3 16,1-3-6-16,0-1 0 0,-3 0 14 0,2-2-14 16,1-2 16-16,-1 0-8 0,2-2-1 0,-1 0-3 15,0 1 11-15,0-2-15 0,0 0-1 0,2 0 8 16,-2-1-15-16,2-2 17 0,-3 1-2 0,0-3 21 15,1 1-26-15,-2-2 10 0,2-1 1 0,-2-1-22 16,2-1 18-16,-3-1 1 0,2-3 10 0,-1 1-22 16,1-3 7-16,0 1-7 0,1 1-5 0,2 4 16 15,0-1-7-15,1 2-1 0,2 3-20 0,0 5 17 16,0 2 18-16,0 4-19 0,0 2 11 0,5 3-1 16,-2 3-7-16,-3 2 2 0,5 1 10 15,-2 3 7-15,-3 2-15 0,0 0 1 0,0 0 2 16,3 1-5-16,-3 0-9 0,0-2 16 0,0 1-11 15,0 0-3-15,0-1 5 0,0-2 15 0,0 3-2 16,0-2 4-16,0-1 4 0,0 1-24 0,0 0 15 16,0 1-2-16,0-1-17 0,0 2 27 0,0-1-27 15,0 3-7-15,0-2 24 0,0 2-13 0,0 0 10 16,0 0 5-16,0 0-12 0,0-1-11 0,0 1 25 16,0 0 2-16,0-1-7 0,0-1 8 0,0 2-22 15,2-2-7-15,2-1 14 0,-1-1-1 0,2-1 19 16,-2 1-6-16,4-1 0 0,-2 0 1 15,2 1-22-15,1-3 13 0,2 3-5 0,1-2 19 16,0 0-29-16,2 0 7 0,1 0-6 0,3-2-17 16,-1 2 41-16,3-2-18 0,3 1 14 0,0 0-15 15,2 0 17-15,0-1-5 0,1 2 10 0,0-3-4 16,2 2-9-16,2 0-5 0,-1 0 1 0,2-1 2 16,0 2 10-16,-2-2 3 0,4 0-29 0,-2 2 33 15,2-2-33-15,-1 2 31 0,-1 0 5 0,0 0-24 16,0 1 16-16,0 1-12 0,-1 0 8 0,-2 0-15 15,0 0 13-15,0 2-18 0,-2 0-4 0,0-1 25 16,2-1-19-16,-4 1 30 0,0-1-14 0,2-1 3 16,-1 0-3-16,1 1-13 0,-1 0 11 15,0-1 3-15,0 0 4 0,-7 2-16 0,2 0 9 16,-4 1-1-16,-2-1-8 0,-3 3 18 0,-5 0-1 16,-1 0-13-16,-1 0 9 0,-1 0-17 0,-2 0-5 15,0 0 8-15,0 0 25 0,0 0-16 0,0 0 12 16,2-2 9-16,-1 2-30 0,-1 0 37 0,0-1-31 15,3 0 1-15,-3-1 2 0,4 2-21 0,0-2 35 16,0-1-28-16,3 0 24 0,1-1-25 0,0 1-8 16,2 0 22-16,1-1-27 0,-2 3 45 0,-1-2 2 15,1 0-22-15,-2 2 20 0,-1 0-3 0,-1-1-23 16,1 2 6-16,-4 0-2 0,2 0-6 0,-2 0 1 16,0 0 22-16,-2 0-22 0,0 0 10 0,0 0 12 15,0 0-4-15,0 0-1 0,0 0-10 16,0 0 25-16,5 0-16 0,1 0 15 0,2-3-33 15,1-1-11-15,1 1 21 0,1 0-5 0,1 1 26 16,0 0-17-16,-1-1-14 0,4 1-11 0,-2 0 2 16,3 1 23-16,-2 1 10 0,-3 0-6 0,-1 0 7 15,-2 0-9-15,2 0 1 0,-5 5-8 0,-1-5-1 16,-1 4 20-16,-3-2-34 0,0 1 24 0,0-2 11 16,0-1-48-16,0 2 32 0,0-2 17 0,0 1-37 15,0 0 12-15,0-1 19 0,0 0-31 0,0 0 24 16,0 1 6-16,0-1-15 0,0 2 23 0,0-2-7 15,5 1-3-15,-2 0-25 0,0 0 14 16,0 2 4-16,1-1 5 0,-2 3 11 0,1-3-20 16,1 3-5-16,-3-1-4 0,-1 2 1 0,0-1 15 15,0 0-14-15,0 0 34 0,0 0-16 0,0-1-9 16,0 1 5-16,0 0-21 0,0-1 27 0,0 0-8 16,0 0-10-16,0 1-3 0,0-1-4 0,0 1 19 15,0 0 5-15,0 0 4 0,0 4 2 0,0-1-18 16,0 1-5-16,0 3 14 0,0 1-22 0,0 3 11 15,3 2 25-15,-1 1-14 0,1 4 5 0,0 0-10 16,-1 3 24-16,1 4-24 0,3 0 24 0,-1 2 8 16,1 0-46-16,-1 1 17 0,5 3 4 15,-1 1-13-15,2 2 13 0,3 0 7 0,-1 3-25 16,0 0-3-16,2 1 24 0,-2 2-14 0,5-1 6 16,-6-1 12-16,2-2-38 0,1 0 12 0,-3-4-4 15,-1 1 16-15,2-5 3 0,-4-1 0 0,-1-2 15 16,0-1-43-16,-1-3 42 0,0-1-6 0,-3-1-26 15,0-1 24-15,-2-3-9 0,1-1-8 0,-1-1 8 16,0-3 14-16,-2-1-41 0,0-2 31 0,0-1-6 16,1-3-11-16,-1-1 20 0,0 0-9 0,0-2 7 15,0 0-7-15,0-3 14 0,0 1-28 0,0-2 5 16,0-1 18-16,0 0-22 0,0 0 26 0,0 0-4 16,0 0-20-16,0 0 15 0,0 0 1 15,0 0-11-15,0 0 11 0,0 0-6 0,0 0 1 16,0 0-4-16,0 0 15 0,0 0-2 0,0 0-14 15,0 0 12-15,0 0-23 0,-5 0-2 0,5 0 23 16,-5 0-10-16,4 0 21 0,-2 0-7 0,-1-2-16 16,3 2 15-16,-2-4-15 0,-1 1 7 0,0 3 15 15,-1-2-8-15,0 0-7 0,-1 1 7 0,0-1-12 16,-4-1 5-16,1 1 3 0,-3-3-5 0,-3 4-52 16,-1-2-35-16,-4 1-29 0,-6 1-10 0</inkml:trace>
  <inkml:trace contextRef="#ctx0" brushRef="#br0" timeOffset="17424.87">5921 10365 102 0,'5'-1'6'0,"1"-2"11"0,-1 2 13 16,2 0-10-16,0-2-3 0,3 0-13 16,0 1-3-16,2 0 11 0,-1-1 0 0,4-1 18 15,0-1-39-15,1 1-4 0,1-2 11 0,2 1-14 16,0 1 32-16,0-1-8 0,2 0-4 0,-2 2 1 15,1-1-11-15,0 1 12 0,-2-1-32 0,1 0 23 16,-1 3 4-16,1-2-6 0,-2 1 19 0,2-1-19 16,-2 0-13-16,1 0 25 0,2 0 9 0,-3-1-16 15,6 0 24-15,-3 1-12 0,-2-2-22 0,4 0 6 16,0 1 9-16,-4-1-25 0,5 0 23 0,-1 0 8 16,0 1-22-16,-2-1 3 0,2 0 13 0,-2 1-9 15,-1 0-8-15,0-2 29 0,-3 3-27 0,3 0-2 16,-4 1 21-16,1-1 1 0,-3 2-15 15,1-4 20-15,-2 3-11 0,1-1-16 0,0 0 17 16,-1-1-10-16,0 1-11 0,1-2 25 0,1 0-6 16,-3 0-1-16,5 1 10 0,-4-1-17 0,3 0 0 15,0 1 1-15,0-2-1 0,0 2-2 0,-1 0 11 16,4 1-6-16,-3-2 11 0,-1 2-9 0,0-1 2 16,3-1 11-16,-1 0-7 0,1 1-1 0,2-1 1 15,1 0-18-15,0-1-5 0,3 0 5 0,1-1 0 16,-1 0 24-16,3 0-9 0,-2 0 1 0,-3 0 5 15,3-1-13-15,-4 2 1 0,-2 0 13 0,-1 2-8 16,-3 0-14-16,-3 1 5 0,-1 1 0 0,-4 1-4 16,0 0 22-16,-3 1 10 0,0 0-30 0,-3 0 14 15,0 0-8-15,0 0 3 0,0 0 15 16,0 0-15-16,0 0-5 0,0 0-10 0,0-1 1 16,0-1 17-16,7 1-3 0,-4 0 9 0,2-2 1 15,-1 1-19-15,4 0 11 0,0 0 5 0,3 0-9 16,0-3-6-16,0 3 13 0,1-1-15 0,0 1 1 15,1 1 7-15,-1 0 4 0,1 0 1 0,-1 1 2 16,1 0 2-16,-3 0-25 0,1 0 25 0,-2 0-11 16,-1 0 6-16,0 0 22 0,-3 0-34 0,-1 0 8 15,0 0 12-15,-3 0-19 0,-1 3 20 0,0-1 4 16,0 1-9-16,0-1-5 0,0 1 6 0,-5 1-7 16,-2-1-15-16,1 2 8 0,-2 1-12 15,-2 1 11-15,-1 0 6 0,2 1 5 0,-4 0 2 16,2 0-5-16,3-1 7 0,-2 0 5 0,4 1-16 15,0-3 4-15,4 1 13 0,2 1-15 0,0-1 7 16,0 2-8-16,0-2 1 0,0 2-17 0,8 0 40 16,-2 0-21-16,2 2-19 0,-1 0 26 0,-1 0-26 15,2 2 29-15,0 0 12 0,-2 1-22 0,1 1 9 16,-1 2 1-16,3-1-15 0,-4 3 22 0,1 0-22 16,-1 1-9-16,0 0 11 0,1 2 6 0,-1-1 6 15,-2 2-6-15,2 0 9 0,1 0-8 0,-3-1 12 16,2 1-3-16,1 1-2 0,-1 0-6 15,1 1 0-15,-1-2 34 0,0 2-8 0,3 1 1 16,-4-2-23-16,3 2-11 0,-2 2-15 0,1 0-1 16,-1 1 23-16,2 0-17 0,-3 3 17 0,0 0-10 15,0 3-2-15,-1-1 17 0,0-1-11 0,0 1 11 16,-2-1 8-16,3-1-13 0,-1-1 2 0,-2-2 9 16,1 0-20-16,-2-4 8 0,3-2 5 0,-3 0-21 15,0-2 1-15,2-1 18 0,0-2-18 0,-1-2 4 16,2 0 27-16,-1-2-27 0,0 1 8 0,1-2 10 15,-2 0-18-15,-1 0 5 0,3-2 6 0,-2 1 6 16,0 0-6-16,2-2-13 0,-2 1 27 0,1 0-8 16,-2 0-3-16,2-1-1 0,1 0-14 0,-3 0 1 15,3 1-5-15,-3-1 24 0,3 0-4 16,-3-1-15-16,2 1 19 0,0-1-12 0,-2-1-12 16,0 0 15-16,1-1 8 0,-1-2-13 0,0 2-2 15,0-3 15-15,0 0-22 0,0 1 17 0,0-1-6 16,0-1-20-16,0-1 2 0,0 1 17 0,0-1 2 15,0 0 14-15,0-1-1 0,0 0-13 16,0 0 8-16,-3 0-9 0,-2 0 7 0,2 0-1 0,0 0-8 16,-1 0 2-16,-1 0 12 0,1 0-35 0,-2 0 16 15,1 0 0-15,0 0-14 0,-4 5 19 0,3-5 2 16,-1 3-7-16,-1 1 14 0,-2-1 0 0,-2 2-15 16,-1-3 22-16,-4 2-18 0,1 2 11 15,-4 0 12-15,-4 1-27 0,-3 1 1 0,-3 0 14 16,-3 0 2-16,-2 1-4 0,-3 3 16 0,-2-2-25 15,-5 1-24-15,2 0 16 0,-3 0-11 0,0 1 28 16,2-1 22-16,0-2-27 0,0 1 8 0,3-1-11 16,1 1-10-16,5-1 29 0,-2-2-17 0,4-1-7 15,-1 2 3-15,2-2-2 0,2-1 11 0,1 0 1 16,4 0 2-16,-5-3 0 0,3 4-1 0,-1-2-12 16,-2 0 13-16,3 0-3 0,-3 1-20 0,0 1 4 15,0 0 6-15,0 1-22 0,-2 0 46 0,2 0 5 16,0 1-23-16,0-2 24 0,2 1-24 15,1-2-9-15,2 2 17 0,4-1-16 0,1-4-2 16,5 1 12-16,0-1-10 0,5 2 0 0,3-3 6 16,-1-1 7-16,4 0-3 0,4 0 5 0,-3 0-10 15,3 0 3-15,0 0-11 0,0 0 8 0,0 0 26 16,0 0-23-16,0-5 16 0,0 5-6 0,0 0-24 16,0 0 14-16,0 0 4 0,0 0 1 0,0 0 9 15,0 0-19-15,0 0 0 0,0 0-1 0,0-5-19 16,0 3 22-16,0 2-3 0,0 0-1 0,0-3 16 15,0 0-11-15,0-1 9 0,0 1 4 0,-3-2-6 16,1-2-5-16,-1 1-7 0,3-4 2 0,0-2-8 16,-2-1 8-16,1 0 2 0,1-3 5 15,0-1-8-15,0-2 13 0,0-3-10 0,0 0-4 16,0-5 10-16,-2-1-22 0,0-3 19 0,2-4-5 16,-1-1 15-16,-1-5 11 0,0-3-19 0,0-5-7 15,0 0-9-15,2-3 7 0,-1-2 8 0,-1 1 15 16,1-2-23-16,-1 3-9 0,2 0-3 0,-2 4 14 15,2 1 5-15,0 4 16 0,-3 4-16 0,3 4-23 16,-2 5 37-16,-1 2-12 0,0 5 0 0,1 2-11 16,1 1-25-16,-1 3 22 0,1 2 0 0,-2-1 8 15,3 1 13-15,-1-1-21 0,1 1 8 16,0 1 23-16,0-1-26 0,0 1-7 0,0 0 11 0,4 0-15 16,0 0 4-16,-2 2 7 0,0 2 20 15,-1 1-19-15,1 2 10 0,-1 2 1 0,-1 2-14 16,0 2 2-16,0-1 7 0,0 2 13 0,0 0-32 15,0 0 27-15,0 0 3 0,0 0-23 0,0 0 31 16,-6 0-21-16,6 6 0 0,-3-6 2 0,0 2-14 16,0 1 26-16,2-2-24 0,-1-1 21 0,0 0-7 15,0 0-8-15,2 0 13 0,0 0-29 0,0 0 43 16,0 0-25-16,0 0 1 0,0 0 25 0,0 0-23 16,-3 0 8-16,3 0 0 0,0 0-11 0,0 0-6 15,0 0 15-15,0 0-17 0,0 0 24 16,0 0-5-16,0 0-18 0,0 0 18 0,0 0-33 15,0 0 14-15,0 0 10 0,0 0 21 0,0 0-37 16,0 0 4-16,0 0-63 0,0 0-21 0</inkml:trace>
  <inkml:trace contextRef="#ctx0" brushRef="#br0" timeOffset="18521.09">7390 11479 150 0,'2'2'27'16,"1"-2"-20"-16,0 0 24 0,-2 0 8 0,1 0-18 16,-2 0 29-16,0 0-17 0,0-2-15 0,0-4 3 15,0 4-19-15,0-2-9 0,0-1 10 0,0 1-29 16,0 0 10-16,0 0 9 0,0 1-5 0,0-1 21 16,0 2-6-16,0-1-6 0,0 1 17 0,0 1-9 15,0-1 2-15,0 2 12 0,0-1-31 0,0-1 14 16,0 2-34-16,0-1-71 0,0 0 16 0</inkml:trace>
  <inkml:trace contextRef="#ctx0" brushRef="#br0" timeOffset="19300.02">7154 11048 184 0,'0'0'6'15,"0"0"8"-15,0 0-22 0,0 0 21 0,-5 0-25 16,-2 0-15-16,-1 0 29 0,0 0-11 0,-1 0 4 16,3 5 34-16,-3-1-12 0,0-4-10 0,0 1 7 15,4 2-23-15,-2-1 6 0,3 0 3 0,0-1-14 16,1 0 17-16,2 0-13 0,-4 2-12 0,2-2 51 15,-3 2-46-15,1 0 15 0,-2-1 2 0,-5 1-7 16,2-1 16-16,-1 2-4 0,0-1 2 16,0-1-10-16,0 2 10 0,0-2 6 0,3 2-4 15,0-4-11-15,3 1-8 0,1 0 8 0,1 1 0 16,1-1 2-16,1-1 4 0,1 0 2 0,0 1-6 16,0 0 9-16,0 1-12 0,0-1-17 0,0 0 13 15,0 3 24-15,4 1 38 0,0 1-15 0,1 1 1 16,0 2-29-16,0-1-15 0,2 2 10 0,-2 2 12 15,5 1-8-15,-2-1-20 0,3 3 33 0,2-1-25 16,-2 0-1-16,4 2 23 0,0-2-30 0,2 0 16 16,2 1-10-16,3-1-1 0,-1-1 8 0,-2-1-3 15,5-1 10-15,-1-2-1 0,-2 0-2 0,1-2-14 16,0-1 12-16,-4-3-8 0,2 2-7 0,-4-5 14 16,-2 0 9-16,-2 0-7 0,-2 0 18 15,-2 0 7-15,-3 0-53 0,1-3 35 0,-6 1-14 16,2-1-14-16,-2 2 35 0,0-2-38 0,0 2 18 15,0-1 3-15,0 0 1 0,-8 2 11 0,5-3-23 16,-2 2-67-16,2-1-26 0,-2 1-34 0</inkml:trace>
  <inkml:trace contextRef="#ctx0" brushRef="#br0" timeOffset="19648.77">7296 11051 163 0,'0'-3'24'0,"0"1"3"16,0-1-16-16,0 0 22 0,0 3-2 0,0-1-15 15,0 1 34-15,0 0-29 0,0 0-18 0,-7 5 15 16,2 2-4-16,-3 3 7 0,-1 4-5 0,-1 0 14 15,-1 5-22-15,-3 2-4 0,-2 1-4 0,1 2-14 16,0 1 0-16,1 0 14 0,0 0 5 0,-2-1 6 16,3-1 14-16,1 1-25 0,1-3 9 15,1 0-6-15,1 0-17 0,1-1 5 0,1-3 5 16,1 0-3-16,1 0 14 0,1-1 7 0,-1-3-21 16,3-1 4-16,-2 0 1 0,0 0 4 0,0-4 7 15,-1 1 0-15,1-4-23 0,-3 0 10 0,5-1-14 16,-1-1-24-16,3-2-19 0,-3 0-54 0,3 1 4 15</inkml:trace>
  <inkml:trace contextRef="#ctx0" brushRef="#br0" timeOffset="21637.36">9382 9222 42 0,'-20'7'-11'0</inkml:trace>
  <inkml:trace contextRef="#ctx0" brushRef="#br0" timeOffset="21675.37">9266 9284 129 0,'-12'12'-33'16</inkml:trace>
  <inkml:trace contextRef="#ctx0" brushRef="#br0" timeOffset="22213.06">9180 9410 116 0,'-8'21'-7'15,"0"-1"-7"-15,0 0 20 0,1 3 2 0,0 2-11 16,1 1 14-16,-1 4-19 0,2 2 2 16,0 3 22-16,-2 4 3 0,4 2-11 0,-2 4-8 15,2-2 24-15,0 1-24 0,1 0 3 0,0-1 23 16,1-1-36-16,1 0 1 0,0-2 25 0,0 0-22 15,6-2 11-15,2-1 6 0,0-2-18 0,5 0 2 16,-2-4 10-16,6 0 5 0,-1-1-6 0,5-4-7 16,1-1 4-16,0-1-9 0,3-1 13 0,2-2 7 15,0 1-24-15,1-2 5 0,-1-2 17 0,3 1-2 16,-1-1 1-16,-2-2 8 0,4 0-3 0,-2 1-2 16,1-3 18-16,0 0 6 0,2-2-18 0,1 0 6 15,0-2 1-15,6-1-13 0,-1-4 18 0,0-1 0 16,6-3-14-16,1-1-12 0,4 0 1 15,0-9-7-15,1-1-12 0,4 0 28 0,-2-2-30 16,1-1-2-16,-3-2 31 0,-1 3-15 0,-1-3 18 16,-4 2-11-16,-2-2 6 0,-2 2-11 0,-5 0-11 15,0 1 29-15,-4 0-20 0,0-2 36 0,-6 3 20 16,2-3-7-16,-6 1 7 0,0 0-3 0,-2 0-3 16,-1 0 13-16,-3 0 0 0,-3-1-26 0,0-2-9 15,-1 1-20-15,-3-2 5 0,1-2 2 0,1-3-5 16,-3-1-12-16,-1-2 2 0,1-2 4 0,0-1-2 15,-1-1 2-15,2 0-4 0,1-3 2 0,0 0 6 16,0 0 15-16,2 1-21 0,0 1-4 0,-1-2 6 16,1 3-2-16,-2 0 11 0,-1 1-3 15,-1-1-16-15,-1 1-1 0,-3-3 16 0,-2 1 5 16,1-1 18-16,-2-1-3 0,0-1-26 0,0 1-1 16,-12 0-23-16,2-1 4 0,-1 1 8 0,-3 0 13 15,-1 1-4-15,-5 0-7 0,-1 0-1 0,-1 1 1 16,-3 0-3-16,-2 2 20 0,-3 2-14 0,-2 3-11 15,-1 1 21-15,-3 4-6 0,-5 3 4 0,-2 4 4 16,-3 4 1-16,-8 2-27 0,-6 5 10 0,-5 0 3 16,-9 9-3-16,0 1 18 0,-7 2-25 0,2 2-48 15,-3 2-57-15,3 2-13 0,6 1-31 0,4 1-18 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5" units="1/in"/>
          <inkml:channelProperty channel="T" name="resolution" value="1" units="1/dev"/>
        </inkml:channelProperties>
      </inkml:inkSource>
      <inkml:timestamp xml:id="ts0" timeString="2020-10-19T06:58:20.842"/>
    </inkml:context>
    <inkml:brush xml:id="br0">
      <inkml:brushProperty name="width" value="0.05292" units="cm"/>
      <inkml:brushProperty name="height" value="0.05292" units="cm"/>
      <inkml:brushProperty name="color" value="#FF0000"/>
    </inkml:brush>
  </inkml:definitions>
  <inkml:trace contextRef="#ctx0" brushRef="#br0">6606 5954 246 0,'3'3'-17'0,"2"0"8"0,1 2-1 15,5 0 3-15,-3 0 10 0,5 3 14 0,4 0 7 16,4-3 4-16,1 1 19 0,7-3-30 0,4 1-3 16,3-4 30-16,5 0-35 0,5 0 33 0,4-7-26 15,7 0-23-15,3-2 33 0,5 1-42 0,3-1 20 16,2-1 15-16,4 1-28 0,1 1 32 0,-1-1-2 16,-1 1-52-16,-1-1 36 0,-1 1-17 0,-4-1-10 15,-2 0 56-15,-1 1-41 0,-3-1 5 0,-3 2 27 16,0-3-48-16,-3 3 23 0,-2-1 11 0,-1 1 0 15,-4 0 39-15,-1 0 25 0,-4 1-26 0,-1-1 13 16,-4 3-37-16,-3-2-41 0,-3 1 25 0,-2 1-33 16,-2 0 37-16,-6 0 18 0,-2 2-25 15,-5-1 23-15,-2 3-35 0,-4-1 3 0,-4-1 28 16,-2 2-19-16,-1 0 16 0,-2 0-20 0,0 0-10 16,0 0 20-16,0 0-9 0,0 0 12 0,-7 0-22 15,3 0-10-15,-1 0-5 0,2 0-20 0,0 0-54 16,-2 0-1-16,2 0-48 0,-4 0-35 0,-3 6 68 15</inkml:trace>
  <inkml:trace contextRef="#ctx0" brushRef="#br0" timeOffset="515.91">6317 6614 219 0,'15'-6'-9'0,"4"0"-8"0,2 0 22 0,3-2 1 16,6-2 12-16,3 0-13 0,5-4-23 0,6 0 3 15,8-2 20-15,2-3 19 0,8-1-8 16,5-1-18-16,10-2 2 0,6 0 0 0,6-3 16 16,7 0 3-16,4 0-7 0,3 0-4 0,4 1-8 15,-2 0-3-15,-1 0-23 0,-3 2 10 0,-3 0 25 16,-5 0-2-16,-6 2 31 0,-4 0-29 0,-3 2 1 16,-5 2-1-16,-3 0 0 0,-7 1 10 0,-3 3-16 15,-5 1 25-15,-8 0-9 0,-5 3-5 0,-6 0 31 16,-10 2 42-16,-4 2 17 0,-11 2 49 0,-2-1-13 15,-5 3-39-15,-6 0-39 0,0 1-19 0,0 0-23 16,0 0-13-16,-8 0-5 0,8 0 2 0,-6 0-2 16,3 0 10-16,3 3 9 0,-2-3 0 0,1 0-7 15,-1 0-12-15,0 0 7 0,2 0-7 16,0 0 7-16,0 0 5 0,0 0-12 0,0 0-14 16,0 0-1-16,0 0-10 0,0 0 9 0,0 0 14 15,0 0-4-15,0 0 16 0,0 0-4 0,0 0-10 16,0 0-4-16,0 0-13 0,0 0 0 0,0 0-54 15,0 0-34-15,0 0-62 0,0 0-52 0,0 0-18 16</inkml:trace>
  <inkml:trace contextRef="#ctx0" brushRef="#br0" timeOffset="4148.3">9414 7186 123 0,'0'-1'10'16,"0"0"-9"-16,0-1 18 0,0 2 19 0,0-1-23 16,0 1-6-16,0-1 10 0,0 1-26 0,0 0-10 15,0 0 32-15,0 0-8 0,0 0-11 0,0 0 18 16,0 0-7-16,0 0-43 0,0 0 29 15,0 0-3-15,0 0 8 0,0 0 5 0,0 0 6 16,0 0-7-16,7 0-11 0,-7 4 11 0,0-2 8 16,0 1 13-16,0 0-28 0,0 2 20 0,0 1-30 15,0 3 4-15,0 0 20 0,0 4-27 0,0 0 25 16,0 1-10-16,0 2 4 0,-4 2 10 0,1 2-20 16,1 1 21-16,-1 4-2 0,3-1-20 0,-3 5 19 15,3-1-21-15,-2 2 17 0,2 1 28 0,-1-1-28 16,1 1 7-16,0 0-19 0,0-2-15 0,0 1 23 15,0-2-1-15,0 0-2 0,3-4 18 0,0 2 3 16,0-3 6-16,1 1 45 0,-3 0-27 0,-1 0-6 16,4-1-2-16,-4 2-56 0,1-1 28 15,-1 1 0-15,2-2-13 0,-1 2 9 0,-1-1-8 16,2 1-11-16,-2-2 21 0,0 1 20 0,3 0-24 16,-2 0 26-16,1-2-30 0,-1 0-6 0,1 0 32 15,0-2-23-15,1-1 21 0,-2-1-24 0,1-2-18 16,-2-2 5-16,3 0 16 0,-3 1 0 0,2-4 3 15,0 1 17-15,-1-1-22 0,-1 1-7 0,3 1 25 16,-3 0-16-16,0-2-7 0,0-2 10 0,0 1-6 16,2-3-23-16,-2 0 25 0,0-2 3 0,0 0 7 15,0-2 19-15,0-1-19 0,0 0 13 0,0-1-8 16,0-1-27-16,0 0 8 0,0 0 1 0,0 0-16 16,0 0 40-16,0 0-11 0,0 0 11 15,0 0 14-15,0 0-30 0,0 0 8 0,0 0-15 16,0 0-12-16,0 0 17 0,-5 0-2 0,0-6 9 15,2 6-16-15,-2-5-4 0,2 2 13 0,-2-1-13 16,-1 0 25-16,2 1 1 0,-3-1-19 0,2-1 4 16,0 0-7-16,1 1-4 0,-2-4 8 0,1 2-12 15,-2-3 8-15,3 0 0 0,-3-1 13 0,1-2-8 16,1-1-9-16,-1 0 9 0,0-2-7 0,1-2 25 16,-3 1-19-16,0-2 3 0,2 0-6 0,1 1-6 15,-2-1 19-15,1 0-28 0,0 1 4 0,0 3 15 16,2 0-16-16,0 1 15 0,0 1 10 15,-1 0-12-15,1 3 17 0,1 1-1 0,2 1-27 16,-3-1-18-16,4 4 36 0,-3-1-7 0,3 2 30 16,0 1-16-16,0-1-25 0,0 2 19 0,0 0-21 15,0 1 16-15,0 0 11 0,0 0-10 0,0 0 8 16,0 0 0-16,0 5-12 0,0 0-1 0,0 3-1 16,8 1 3-16,-4 1 6 0,4 3 14 0,-1 1 2 15,-1 2 9-15,2 2-11 0,-3 1-30 0,4 2 10 16,-1-1 6-16,-1 2 10 0,-1-2-6 15,3 1-5-15,-2 0-11 0,-1-2-14 0,-1 1 21 0,3-3-9 16,-4 0 6-16,1-1 5 0,-2-2 9 16,1-2-6-16,-1-1 18 0,-2-2-29 0,3-2 5 15,-1-2-3-15,0-1 11 0,-2-3 5 0,-1 1-15 16,2-1 30-16,-1-1-39 0,1 0 53 0,-2 0 43 16,3 0 1-16,-3-4 17 0,3-2-40 0,1-2-50 15,-3-3 6-15,6-3-13 0,0 0 22 0,1-3-7 16,2-1-19-16,2-3-2 0,-1-1-4 0,2 2 22 15,0-4 8-15,-2 3-5 0,3-3-11 0,-1 2-1 16,-2 0-1-16,-2 2 4 0,2 0 18 0,-3 2 6 16,2 3-1-16,-4 1-7 0,-3 4-22 0,0 0 16 15,-1 3-20-15,1 1 13 0,-3 2 6 0,3 1-30 16,-3 1 13-16,0 0 2 0,0 1-8 0,0 0 17 16,0 1-9-16,0 0-11 0,0 0 13 15,0 0 0-15,0 0 3 0,0 0-1 0,0 0-14 16,-6 0 6-16,4 0 6 0,-1 0-2 0,0 0-15 15,1 5-54-15,-1-1-69 0,-1-1-37 0,-1 1-48 16,2-1-14-16,-2 1 64 0</inkml:trace>
  <inkml:trace contextRef="#ctx0" brushRef="#br0" timeOffset="11261.99">10140 7814 219 0,'14'-8'8'0,"2"-2"1"15,-2 0 3-15,2-2-26 0,-2-2 12 0,-1 0 0 16,4 0-5-16,-3-2 19 0,1 0-19 0,-3-2 9 16,1 0 35-16,-2-1 18 0,0-2 20 0,2 1-10 15,-2-2-33-15,0 0-32 0,-2-3 11 0,-1 1-17 16,-1-1 6-16,0-1 18 0,-2 2-15 0,1-1 8 15,-1 1 11-15,2 0-8 0,-4 1-3 0,3 1 41 16,-3 0-16-16,-1 1 10 0,1 1-6 0,-2-1-29 16,1 1-10-16,-2 3 14 0,0 2 3 0,0 1-3 15,0 0 8-15,0 3-17 0,0 0-10 0,0 1 1 16,-5 2-12-16,0-3 21 0,0 2-27 0,1 0 14 16,0 0 20-16,-1 0-30 0,-2 0 43 15,2 1-11-15,1 0-17 0,-6 2 4 0,4-2-15 16,0 2-14-16,-1 2 27 0,-2 0-10 0,1 0 19 15,-2 1 10-15,1-1-28 0,-2 2 9 0,-2 1-17 16,-1-1 6-16,0 1 26 0,-2 1 3 0,0 0-11 16,-3 0 4-16,3 6-31 0,-3 1 8 0,-1-2 17 15,1 2-31-15,-2 1 37 0,1 1-3 0,1-2-25 16,2 1 39-16,-3 2-29 0,1-1 5 0,1 2 21 16,2-1-18-16,0 1 7 0,0-2-18 0,0 1 12 15,4-1 4-15,-2 1-6 0,2-1 16 0,4 3-27 16,-3-1-5-16,2 3 6 0,3 1 1 15,-1 2 0-15,-3 1 13 0,5 0-6 0,-4 0 9 16,3 0-1-16,-1-1-12 0,-1 0 14 0,1 1-5 16,-1-1 3-16,2 0 5 0,-2 1-22 0,5-1 16 15,-2 0-5-15,0 0-18 0,2 0 31 0,3 0-29 16,-2 0 19-16,1 1 10 0,1-2-13 0,0 0-6 16,0 1 8-16,0-1-6 0,0-1 2 0,3 1 15 15,2 0-29-15,-2-3 21 0,2 2-12 0,-2-1 3 16,5 0 19-16,-4 1-6 0,3-2-13 0,-1 0-8 15,2-2 8-15,1 0-21 0,-1 1 38 0,1-3-10 16,-4 1 6-16,5-3 9 0,1 2-29 0,0-1 13 16,0-2-6-16,2 0-3 0,3-1 29 0,1-2-5 15,5 0-32-15,0-1 19 0,-2-2-15 16,3 0 18-16,-1 0-9 0,2 0 15 0,-2 0-11 16,2-6-24-16,-2 2 51 0,2 1-47 0,-2 1 18 15,-2-2 22-15,1 2-42 0,-3-2 33 0,0 2-15 16,-2-3-4-16,0 1 16 0,-3 0-7 0,2-2-12 15,-3-1 0-15,2-1 11 0,-2-2-6 0,0-2 6 16,0-1 0-16,-1-2-10 0,1 0-1 0,0-2 26 16,-2 0-32-16,-1-1 30 0,2-1 5 0,-3-2-27 15,-2 1 34-15,-1-1-42 0,1-1 15 0,-3-4 4 16,2 1-2-16,-2-1 3 0,-1-1-7 0,-2 0 8 16,0 0-14-16,0-1 25 0,0-1-11 15,0 1 1-15,0 2-8 0,0 2-9 0,-6-1 4 16,2 5-5-16,-1 2 24 0,1 2-16 0,-1 5-1 15,2 1-5-15,-2 1 1 0,1 2-6 0,-3 0 14 16,0 0 24-16,0-2-33 0,-1 1 20 0,0 0-6 16,-3-1-25-16,2 3 7 0,-3-2 13 0,0 2-22 15,2 0 20-15,-2 0 24 0,-1 1-31 0,0 2 13 16,1-1 5-16,2 2-31 0,-1 0 31 0,0 1 2 16,0 0-13-16,-3 1 19 0,1 0-10 0,0 0-3 15,0 0-3-15,-4 0-15 0,2 6-8 0,-3-2 16 16,1 2 10-16,-2 0-4 0,3-1 18 0,-1 0-5 15,1 0-46-15,0 2 39 0,0-2-3 0,1 1-12 16,0-1 44-16,-2 4-42 0,3-3-13 16,-4 0 33-16,4 0-35 0,-2 0 36 0,4 0-16 15,-2 0-18-15,2 1 25 0,1 1-30 0,3 2 16 16,1 1 12-16,0 0 1 0,2 4 3 0,-4 0 1 16,3 2-14-16,-2 1 2 0,0 2 1 0,-1 0 19 15,-1 2-23-15,0 0 13 0,2 2 32 0,-1 1-42 16,1 1 28-16,0 1-20 0,2-1-39 0,-2 0 29 15,3 0-1-15,0 0-6 0,-1-1 26 0,1 0-5 16,2 0-1-16,-1-1-2 0,0 0-19 0,4-1 23 16,-1-2-20-16,1-1 14 0,0 0 7 15,0-2-32-15,0-2 5 0,0-1 17 0,5-1 4 16,2-2-2-16,-2-1 21 0,1 1-34 0,2-4 11 16,2-1-5-16,-1 2-15 0,2-4 22 0,3 1 7 15,-2-1-3-15,1-1-12 0,0-1 12 0,1-1-1 16,3 0 2-16,-2-2 15 0,1 0-33 0,3 0-5 15,0-6 16-15,2 2 3 0,2-1 14 0,-2-1 1 16,3 0-9-16,-4-3-29 0,2 2 13 0,-3-1-13 16,0-4 23-16,-1 2 14 0,-1-2-13 0,-1 1 6 15,-2-1-26-15,-1-1 25 0,-1 0-5 0,1 0-1 16,-2 0 14-16,0-1-23 0,-3 0 3 0,2 1-3 16,0-2 2-16,-1 0-1 0,-3 1 18 15,0 0-22-15,3 0-8 0,-2-2 17 0,-1-2 2 16,1 0 13-16,-1 0 3 0,0-3-23 0,1 0-10 15,-4-1 21-15,0 0-16 0,0 1 21 0,0-1 0 16,-1 1-20-16,-2-1 20 0,0 2-4 0,0 2-5 16,0 0 17-16,0 1-21 0,0 2-11 0,-5 1 4 15,2 0-1-15,-3 2 12 0,1-1 21 0,-3 1-14 16,0 3-13-16,-3 0 4 0,-1 0-22 0,-3 1 16 16,0 0 14-16,-3 2-1 0,-2 4 8 0,-1 2-19 15,-8 0-7-15,2 0 6 0,-3 0-10 16,-3 8 20-16,0 3 3 0,-3 1-34 0,9 2-70 15,-2 1-67-15,6 1-54 0,1-1 24 0</inkml:trace>
  <inkml:trace contextRef="#ctx0" brushRef="#br0" timeOffset="19888.23">22053 14309 82 0,'-7'-2'0'15,"3"-2"3"-15,0 1-3 0,-1 3 4 0,-2-2-6 16,1 1 2-16,2 1 8 0,-5 0 8 0,5 0 7 16,-7 0-1-16,1 0-15 0,1 5-7 0,1-2 0 15,-5 1 7-15,2-1 0 0,0 1 1 0,-2 0 8 16,4 1-21-16,-4 0 10 0,2 3-3 15,0-1-23-15,-1 1 25 0,2 2-4 0,-2 0 0 16,0 4 7-16,3 0-13 0,-5 1 8 0,1 2 7 16,-1 0-4-16,-1 2-2 0,3 3 9 0,-6-1-24 15,4 1 14-15,0 2 8 0,-1 1-13 0,3-2 16 16,-1 0-4-16,0 1-21 0,3-2 21 0,2 2-18 16,-1-3 11-16,4-1 19 0,-2-1-23 0,4 1 15 15,1-3-10-15,1 0-3 0,1 0 4 0,0-2 3 16,0 1-3-16,6-1 4 0,-2-1 3 0,4 2-8 15,-1-1 13-15,-1 1-8 0,3-2-13 0,-1 1 10 16,2 1-1-16,2 1-1 0,-3-3 18 0,5 3-3 16,0-2-11-16,1 1 5 0,2-2-17 15,-3-1 7-15,7 0 5 0,-4-3-18 0,4-1 25 16,-3 1-7-16,5-4-2 0,-3-2 15 0,4-2-6 16,-2 0-3-16,0-2-4 0,2 0 5 0,-3 0-5 15,3 0 1-15,-2-7 33 0,-2 3 10 0,-1 1 3 16,0-2 13-16,-3 3-20 0,1-1-1 0,-2 3 7 15,0-2-5-15,0-1-13 0,-3 1 1 0,1 0-10 16,-1-1-3-16,3-1 7 0,-2-2-25 0,1 2 9 16,-2-2 3-16,6 1-4 0,-3 1 15 0,4-1-3 15,0-2-23-15,0 2-4 0,0 1 2 0,3-1-11 16,-1 0 15-16,1 2-3 0,-2-1-8 0,0 1 12 16,-1-1-3-16,-2 1-2 0,-4 1 8 15,-1-3-10-15,-1 2-2 0,-3 0 8 0,-3-2 8 16,-2 3-12-16,4-2 11 0,-4-1 10 0,1 0-17 15,1 0 5-15,0 0-1 0,1-1-8 0,6-2 6 16,-2 1 0-16,2-1 5 0,1-1-5 0,-1 1-16 16,1 0 22-16,1-1-18 0,-2 0 8 0,2-3 12 15,-1 2-20-15,1-3 4 0,-3 2 0 0,2-1-8 16,0-3 14-16,0 1 2 0,0 0 0 0,-1-2 6 16,-3 1-18-16,0-1 8 0,0-1-2 0,-1 1 4 15,1-2 1-15,0 1 1 0,-1-1-6 16,2-1-6-16,-1 0 6 0,-1-2-7 0,-1 1 16 15,1 1-1-15,-2-3-16 0,-2-2 20 0,1 3-22 16,-3-1 8-16,-1-1 8 0,-1-1-6 0,0 1-2 16,0 0-6-16,-8 1 8 0,-2 2-17 0,3 2 7 15,-4 2 4-15,-2 0-5 0,2 2 9 0,-3 2-6 16,-2-1 16-16,-1 1 0 0,3 0-8 0,-3 0 5 16,-1 0-12-16,-2 2 12 0,0-1-5 0,-2 1 0 15,-1 2-2-15,2 0-9 0,0 0-5 0,-2 3 13 16,2 1 12-16,-1 0-7 0,-2 2 6 0,2 2 3 15,0 0-26-15,-3 0 11 0,-1 0 6 0,1 7-4 16,-2-1 8-16,4 0 0 0,-4 2 4 0,4-1-20 16,0 0 8-16,2 2 4 0,0 0-10 15,1 0 8-15,0 0 2 0,0 2-15 0,2-2 13 16,-3-1 9-16,0-1-14 0,-1 1 8 0,0 0-7 16,3 2-3-16,-1 0 1 0,-1 2 4 0,2 0-6 15,-1 1-3-15,1 2 15 0,1 2-12 0,1 0 4 16,3 1 8-16,-4 0-13 0,6 1 17 0,-2 2 1 15,2-1-11-15,1-1 13 0,-1 0-18 0,4 1-3 16,-2-2 14-16,0 1-17 0,5-1 9 0,-2-1 15 16,1 3-18-16,2-4 5 0,-1 2 9 0,1 0-9 15,4 2 6-15,0-1 2 0,0 2-8 0,0 0-6 16,0-2 16-16,0 2-4 0,8-1 3 0,-2-1 3 16,1 0-10-16,2-2-4 0,0 1 6 15,0-4-6-15,-1 1-9 0,1-1 23 0,4 0-7 16,-5-3 3-16,4 1 4 0,-1 0-5 0,0-1-6 15,2 0 10-15,-4-1 5 0,3 1-16 0,2-3-6 16,-1 1-1-16,0-1 7 0,-1-1 7 0,3 0 11 16,0 0-3-16,-1 0-22 0,3-2 16 0,0-1-7 15,1-1-13-15,3 2 17 0,-5-2-2 0,7-1-10 16,-1-1 10-16,0 1 4 0,-2-2-18 0,3 0 18 16,-1 0 3-16,-3 0-11 0,2 0 10 0,-1 0 8 15,-1 0-9-15,0-3 7 0,1-1-20 0,-3-2-6 16,0 2 9-16,-1-2 5 0,3 0-4 0,-5-2 4 15,3-1-6-15,-2 0-6 0,0-2 23 16,1 0-15-16,0-1 2 0,-1 1 0 0,3-3-11 16,-2 1 5-16,0-1-7 0,1 2 11 0,1 0 2 15,0 0 13-15,-1 0-5 0,0 1-14 0,-4-2 12 16,-5 3-10-16,4-1 14 0,-6 0-6 0,3-1-8 16,-5-1-13-16,1 2 19 0,-1-3 7 0,0 2-7 15,0-3 8-15,1 0-18 0,-1-1-6 0,0 1 14 16,0-2 10-16,1-1-10 0,-1 0 14 0,-3-2-14 15,1-2-12-15,-1 3 8 0,-1-4-4 0,0 0 3 16,0 1 1-16,-8-2 4 0,3 3 2 0,-5 0-2 16,0 1 3-16,1 1-1 0,-4 1-7 15,-1 1 1-15,0 1 10 0,-2 1-10 0,-1 0 0 16,-4 1 4-16,7 0-15 0,-4 1 11 0,3 1 10 16,-3 2-6-16,4 0 13 0,0 2-15 0,-1-2-4 15,3 2 16-15,-2 0-16 0,-1-2 12 0,0 2-3 16,0-1-10-16,0 2-1 0,-2 0 12 0,0 2-17 15,0 3 11-15,-1 2 11 0,0 0-20 0,-2 0 26 16,-2 8-13-16,-3 1-6 0,1-1-3 0,0 2-18 16,-2 3 6-16,-3-2 11 0,2 4 4 0,1 0 16 15,0 2-12-15,3 1-16 0,-1 1 18 0,2 1-4 16,0 1 6-16,4-2 4 0,1 1-8 16,2-1-12-16,0 1 11 0,4-1 8 0,-3 0-13 15,4 1 22-15,0-3-15 0,1 0-18 0,0 2 19 16,1 0-10-16,1-2 3 0,0 2 22 0,-1 1-15 15,3-1-10-15,2 1 14 0,-2 0-10 0,1 1 2 16,3 1 13-16,1-1-14 0,0 1-3 0,0-1 6 16,0-1 2-16,6 2 6 0,2-3-3 0,-1 1-5 15,2-1-7-15,-1-1 1 0,0 0 3 0,3-1 8 16,-2 0-7-16,1-1 2 0,-2 0-2 0,3-2 1 16,-2 1 3-16,3-1-2 0,-2 0 5 0,2-2-7 15,-2-1 2-15,3 0 6 0,-1-1-12 0,1-2 16 16,0-1-12-16,0 0-6 0,1-3 14 15,-1 2-8-15,3-4 5 0,-2 0-1 0,2-1-5 16,1-1-1-16,0 0 0 0,2 0 8 0,1 0-1 16,0-5-6-16,2-1 6 0,-3 1 3 0,3-1-13 15,-1 0 12-15,-1 0-5 0,2-2-7 0,0-1 14 16,-1 0-9-16,1-1-1 0,0-1 1 0,-1 0 0 16,0-4 0-16,-3 1 0 0,2 0 0 0,-2-2-3 15,-1 1-1-15,1-2 10 0,3 1-8 0,-4 0 15 16,4 0-5-16,-1-1-6 0,-2 2 8 0,-1-1-6 15,1 1-6-15,-4 1 11 0,-1-1-10 0,-4 1-9 16,-1 0 10-16,0-1-5 0,-3 1 10 0,-1-1 3 16,0-2-4-16,-2 0 1 0,1 2-6 15,1-3 1-15,-4 0-2 0,1-1 10 0,-1-1-4 16,0-2-10-16,0 0 16 0,0-2-6 0,0-1-6 16,0-1 13-16,-10-1-3 0,2 2-23 0,-2-1 17 15,0 1-2-15,-4-1 2 0,0 2 27 0,-2 3-10 16,-1 3-15-16,-4 0-2 0,1 4-6 0,4 0 0 15,-6 3 10-15,1 0 2 0,4 1-27 0,-4 1 15 16,1-1 2-16,1 0-2 0,-3 2 10 0,1 1-5 16,-1 1-1-16,0 2-2 0,-2 0 10 0,3 1-6 15,-1 3 0-15,2 0 1 0,-4 0-2 0,3 8 1 16,-2 1 0-16,-1 2 0 0,0 0-12 0,-3 3 10 16,-3 2-6-16,3 4 3 0,-1 1 7 15,-2 3 0-15,0 2 0 0,2 3-6 0,-3 1 15 16,5 3-11-16,-3-1 0 0,2 1 8 0,2 2-19 15,4-3 11-15,-1 0-4 0,1 0-6 0,6-1 16 16,-1-1-12-16,3-1 6 0,2-2 11 0,2-1-15 16,4-2 6-16,0 0-7 0,2-2-7 0,3-4 11 15,0 1 5-15,0-1 3 0,8-1-5 0,-1-1-6 16,2-1 4-16,2 0 0 0,0 0 8 0,5-2-4 16,-1-1-10-16,5 1 13 0,-2-2-8 0,3-3-3 15,1-2 12-15,2 1-20 0,0-2 1 0,-2-3 22 16,2-1-9-16,-1-1 6 0,4 0 11 15,-4 0-12-15,3-7-16 0,-2-1 16 0,0 2-13 16,-1-2-3-16,1-2 15 0,2 1-10 0,-3-2-2 16,1 0 6-16,-4-1 0 0,3 0-1 0,-5-1 8 15,2 1-3-15,-2-2-14 0,-3 2 8 0,-1-4 2 16,-1 2-8-16,1-1 20 0,-5-1-5 0,-1 2-12 16,1-3 9-16,-4 0-2 0,2 2-8 0,-4-4 12 15,0 1-1-15,-3 0-8 0,0 1-1 0,0-1-32 16,0 0-11-16,-6 0-43 0,-2 0-18 0,-1 0-32 15,-3 1-33-15,-2 0 10 0,-3 0-11 0</inkml:trace>
  <inkml:trace contextRef="#ctx0" brushRef="#br0" timeOffset="23544.98">12669 12803 116 0,'4'13'6'0,"0"0"0"0,-2 1 11 15,3 0-7-15,-4 0-17 0,3-1 15 0,-1 4-14 16,1-2 19-16,-2 2 16 0,-2 0-34 15,0 2 33-15,0 1-18 0,0-1-3 0,0 5 3 16,-6-1-8-16,1 2-4 0,2 2-8 0,0 1 29 16,-1 2-17-16,1 2 8 0,3 1 5 0,-3 2-6 15,1 1-1-15,2 0 6 0,0 1 0 0,0 1 2 16,-3-2 3-16,3 0 6 0,0 1-1 0,0-1-4 16,0-2-6-16,0 0-13 0,0-2 15 0,0-1-5 15,0-3 1-15,0-1-14 0,0-4 6 0,0 0 10 16,0-1-5-16,0-3 54 0,0 1-5 0,7-4 0 15,-7 1-8-15,4-1-24 0,-2 0-23 0,1-1 3 16,-3 0 10-16,0-2-14 0,0 0-8 0,0-1 10 16,0 0 9-16,0-2-11 0,0 0 22 15,0 0-10-15,0-3-23 0,0-1 16 0,0-1 14 16,0-2-10-16,0 0 15 0,0 0 4 0,-5-1-23 16,2-1-5-16,2 2 3 0,-1-2 5 0,0 2-8 15,2 0 5-15,-3 1 2 0,2-1-20 0,-2 2 13 16,1 0 2-16,2 0-4 0,-3 0 9 0,3 0-14 15,0 2 5-15,0-3 2 0,0 1-6 0,-2 0 9 16,2 0-8-16,0 0-3 0,0 0 11 0,0 1-5 16,0 0 13-16,0-1-9 0,0 2-6 0,0 1 16 15,0-2-12-15,0 2 0 0,0 0 9 0,0-2-13 16,-4 2 4-16,4-1 3 0,-4-1-10 16,3 0 5-16,1-1-4 0,-2-2 15 0,2-1-7 15,0 1 11-15,0-2 0 0,0-1-22 0,0 0 14 16,0 0-3-16,0 0 0 0,0 0 26 0,0 0-1 15,0 0-20-15,0 0-1 0,0 0-3 0,0-4-5 16,0 4 6-16,0 0 15 0,0 0-23 0,0 0-10 16,0 0 22-16,0 0-14 0,0 0-3 0,0 0 14 15,0 0-11-15,0 0-1 0,0 0 10 0,0 0-5 16,0 0-7-16,0 7 18 0,0-3-16 0,0 2-5 16,0 1 18-16,0 1-28 0,0-2 18 0,0 2 16 15,0 0-20-15,0 2 6 0,0-1 2 0,0 0-23 16,0 3 19-16,0 0 2 0,0 0-5 15,0 2 14-15,0-1-7 0,0-1 2 0,0 2-2 16,0-2 4-16,0-3-18 0,0 2-9 0,0-3 16 16,0 1 5-16,3-2 3 0,1-2 14 0,-4-1-11 15,0 0-21-15,1 0 6 0,-1-3 11 0,0 0-1 16,0-1 5-16,0 0 15 0,0 0-16 0,0 0-12 16,0 0 1-16,0 0-5 0,0 0 7 0,0 0 4 15,0 0 6-15,0 0 3 0,0 0-14 0,0 0 1 16,0 0 6-16,0 0-4 0,0 6 11 0,0-2 5 15,0 1-7-15,0-2-11 0,0 1-11 0,0 1 11 16,0 1 0-16,0 0 3 0,0-1 10 0,0 3-5 16,-5 0-4-16,2 0-2 0,2 2 8 0,-3 0-8 15,1 2-4-15,0 1 12 0,0 1-14 16,0 2 0-16,0 1 12 0,1 0-4 0,1 3 2 16,-1-2 6-16,0 2-10 0,1-3 11 0,1 0-11 15,0-3 1-15,0-1 4 0,0-2-6 0,0-3 3 16,0-1 7-16,0-1-7 0,0-2-5 0,0-3 7 15,0 1-1-15,0-1 1 0,0-1 2 0,0 0-9 16,0 0-43-16,0 0-49 0,0 0-45 0,0 0-32 16,0 0-24-16,-3-7 16 0,3 3 38 0</inkml:trace>
  <inkml:trace contextRef="#ctx0" brushRef="#br0" timeOffset="24068.98">12486 14284 137 0,'-2'-7'27'0,"2"1"-10"0,-3 1 1 15,3 1 4-15,0 0-18 0,0 1 1 0,0 2-9 16,0 1 10-16,-1 0-29 0,-2 0 3 0,1 8 11 16,2 0-8-16,-3 1 5 0,3 3 14 0,-3 2-14 15,1 3 2-15,1 2 24 0,-1 1 0 0,2 1-14 16,0 2 3-16,0 2-3 0,0 2-16 0,0 0 28 16,8 2-3-16,-3-1-27 0,2 1 30 0,-2-1-6 15,2-1-20-15,-1-1 27 0,2 0-21 0,-2-2-4 16,0-2 26-16,3 0-2 0,-3-2-9 0,0-3 14 15,0-4-5-15,-1 0-15 0,0-2 18 0,0-3 22 16,0-1 1-16,-4-1 16 0,3-5 7 0,-2 2 12 16,3-2 7-16,-2-1-16 0,0 0-12 15,2 0-27-15,-2-5-8 0,2-3 8 0,4-4 7 16,-1 0-16-16,2-5 6 0,2-2 8 0,-2-5-5 16,1-2-1-16,2-4 0 0,-2-1-18 0,1-4 5 15,1-1 2-15,-2 0-19 0,5 0 19 0,-5 1-11 16,5 2-6-16,-3 3 10 0,-4 2 5 0,0 5-7 15,-1 2-2-15,-4 6 9 0,-3 3-16 0,1 3 7 16,-2 1 7-16,0 4-11 0,0-1-7 0,0 5 14 16,0-1-5-16,0 0-1 0,0 1 1 0,0 0-17 15,0 0-11-15,0 0-37 0,0 5-74 0,0 2-64 16,0 3-16-16</inkml:trace>
  <inkml:trace contextRef="#ctx0" brushRef="#br0" timeOffset="25868.64">11672 12472 129 0,'-58'5'5'15,"-1"-2"2"-15,3 2-4 0,1-2 1 0,3 1-18 16,4-1 21-16,1-1 0 0,6 1 0 0,3-3 21 16,4 2-26-16,1-2 8 0,2 0-3 0,6 0-13 15,-4 0 19-15,4-5 1 0,0 2-10 0,1-1-3 16,-2 1-1-16,1 1-2 0,0 0 1 0,-3 1 23 16,-1 1-36-16,-3 0-4 0,-1 0 30 0,-3 5-19 15,-7 2 5-15,1-1 25 0,-5 2-32 16,0-2 2-16,-3 4 17 0,-4-4-17 0,0 3 4 15,0-2 6-15,-1 0 4 0,-2-2-19 0,3 0 16 16,-1 1-6-16,3-3 6 0,0 0-3 0,4-1 11 16,-1 0-6-16,3 1-24 0,2-1 27 0,3 1-9 15,1-1 0-15,0 0 5 0,2 2-13 0,1 0-8 16,1 1 2-16,1-1 18 0,-1 0 1 0,1 0-7 16,3 2 14-16,-1-2-22 0,6-1 10 0,2 1 10 15,1-2-5-15,4-1 52 0,5 0 15 0,1 0-11 16,5-1-7-16,2 0-24 0,1 0-32 0,5 0 10 15,1 0-3-15,0 0-10 0,0 0-1 0,0 0 22 16,0 0-14-16,0 0 3 0,0 0 3 0,5 0-33 16,-1 0 25-16,-1-3-2 0,0 0-5 15,0-1 10-15,2 1-10 0,-2 0-9 0,2-1 29 16,1 1-8-16,1-1-1 0,-4 2 8 0,0-2-23 16,3 3 6-16,-1-3 1 0,1 1-1 0,1 0 14 15,-1 0-4-15,2 1 9 0,3-2 4 0,0 2-21 16,2-1-1-16,1 1-1 0,2-1-11 0,3 0 12 15,3 1 10-15,0-1-5 0,3 1-3 0,4-1 1 16,2 2 11-16,1-2-24 0,6 2 13 0,1-2 4 16,4 1-21-16,4 0 13 0,3-2-7 0,3-1 12 15,6 3 5-15,-1-2 7 0,6 0 13 0,-1-1-34 16,2 1-8-16,0-1 22 0,-2 0-10 0,-1 0 8 16,-2-2 15-16,-4 2-24 0,1-2 1 15,-2 1 10-15,-2-1-8 0,1-2 1 0,-4 2 0 16,2-2 4-16,-3-2 3 0,3 1-8 0,-4-2 9 15,4-1 4-15,-1 0-19 0,-5 1 20 0,4-3-8 16,-1 3-10-16,2 0 11 0,-1 0-12 0,0 0 5 16,-2 1 1-16,0 2 9 0,-1 0-14 0,-1 0 2 15,-5 1-4-15,-1 0 14 0,-5 3 6 0,-4-1-6 16,-1 1-3-16,-5 0-16 0,-3 3 10 0,-4-1-3 16,-1 1 7-16,-5-1-7 0,0 2 14 0,-4 1-3 15,-2-1 3-15,-2 1 2 0,-3 0-22 0,2 0 17 16,-3 0-14-16,0 0 8 0,0 0 7 0,0 0 2 15,0 0 2-15,0 0-11 0,0 0 2 16,0 0-9-16,-4 0 4 0,0 0 12 0,4 0-3 16,-3 0-8-16,2 0 1 0,1 0-5 0,0 0 0 15,0 0 8-15,0 0 12 0,0 0-21 0,0 0 27 16,0 0-22-16,0 0-6 0,0 0 26 0,0 0-13 16,0 0 0-16,0 0-1 0,0 0 2 0,-7 0-20 15,1 0 25-15,0 0-8 0,-4 0-20 0,-1 6-37 16,-3-1-33-16,-5-1-35 0</inkml:trace>
  <inkml:trace contextRef="#ctx0" brushRef="#br0" timeOffset="28132.49">9834 12780 253 0,'8'-3'1'0,"-4"-2"-8"0,1 1 4 0,-2-2 9 15,-1 0-4-15,2 0-10 0,-1-2 4 16,0 0-8-16,0-1 14 0,1-1 2 0,-3 0-11 16,1 1 14-16,-1-1-14 0,-1 0 8 0,0 1 14 15,0 0-16-15,0-1 3 0,2 0-6 0,0 1-11 16,-1 1 20-16,1-2-1 0,-2 3 22 0,0-2-9 15,0 1-7-15,1-1-3 0,-1 2-12 0,0-1 3 16,0 0 5-16,0 1 11 0,0-1-2 0,0-1 16 16,0 2-10-16,0-3-8 0,0 1 10 0,0 1-8 15,0-2 2-15,0 1 10 0,0 2-4 0,0-4-3 16,0 2 1-16,0 1-9 0,-4 2-2 0,0-2 9 16,4 2 2-16,-4 0-14 0,0 0 10 15,1 2-12-15,-3-1-9 0,1 0 12 0,1-1-9 16,-3 2 6-16,1-2-9 0,-1 1 10 0,-2 0-1 15,1 0 7-15,-2-1-3 0,-2 0-2 0,4 2 5 16,-3-3-8-16,-2 2 10 0,-1 0-15 0,-2 1 6 16,0 1-4-16,-1-2-1 0,-1 0 7 0,0 3 1 15,-3-2-3-15,4 0 3 0,-1 2-2 0,-1-1-6 16,2 3-4-16,3-1 2 0,-2 0-3 0,3 1 3 16,2 0 3-16,3 0 6 0,0 0 5 0,3 0-26 15,-1 0 3-15,0 0 9 0,3 5-2 0,-2 1 19 16,2 0 3-16,-4 4-25 0,2-3 10 15,-2 5-10-15,-1 1 17 0,0 1-3 0,-1 0-1 0,-1 2-3 16,-1 0-11-16,-1 1 11 0,0 2-1 16,1-2 17-16,-1 0-9 0,1 0-3 0,-2 2-12 15,5-2-4-15,-1 0 15 0,0 0-1 0,0-1 5 16,3 1 6-16,-1 0-8 0,1-2-1 0,-1 0-4 16,2 1-6-16,-2-1 8 0,4 1 0 0,-2-2-6 15,2 0 10-15,1 0-12 0,1-2-1 0,-1 3 9 16,2-4 0-16,0 1 7 0,0-2 3 0,5 0 13 15,1 2-23-15,-1-2-4 0,3 0 15 0,1-1-18 16,1 1 17-16,1 0-7 0,0-2-14 16,2 0-1-16,4 1 15 0,-2-3-7 0,3 2 13 15,0-1 5-15,4-1-14 0,0 0 22 0,3-1-17 16,-1 1 4-16,3-3 0 0,2 0-24 0,-1-3 19 16,0 2-10-16,1-2 8 0,-2 0-6 0,-1 0-11 15,-1-6 17-15,0 0-2 0,-2-1 12 0,1 0-3 16,-4-3-16-16,-2-1-11 0,-1-2 6 0,-4 0 3 15,-1-3 13-15,1 0-5 0,-3-2-2 0,0-2 8 16,0 1-5-16,-2-3 5 0,0 0 0 0,1-1-12 16,1 0-3-16,-2-2 5 0,0 0-1 0,-3-2 4 15,-2 3 0-15,0-2 9 0,-3 1-14 0,0 2 7 16,0 0-1-16,-11 1-10 0,0 2 9 16,1 1-9-16,0 3 4 0,-2 3 12 0,1 3-3 15,-4 1-4-15,-2 5 5 0,-1 4-10 0,-3 0-1 16,-3 0 12-16,-4 11-1 0,-2 0-41 0,-2 3-25 15,2 2-66-15,-2 1-57 0</inkml:trace>
  <inkml:trace contextRef="#ctx0" brushRef="#br0" timeOffset="33923.97">11517 12747 28 0,'2'-6'3'0,"4"-1"-3"0,-5 0 10 0,-1 0 0 15,0-2-3-15,0 1 3 0,0 1-19 0,0-4 3 16,-7 2 9-16,3-1-1 0,1-1-2 0,0 1-2 16,0-2 7-16,0 1-3 0,-4-1 10 0,-2 2 3 15,3-3-22-15,-2 3 14 0,-1-1-9 0,-1 2-1 16,0-1 5-16,-1 2-21 0,-1 0 16 0,-1 2 1 15,-1 0 9-15,-1 1 8 0,1 0-8 0,1 1 0 16,1 2-9-16,-2-1-8 0,2 1 1 0,-2 0 11 16,2 1-5-16,-1 0 4 0,0 1-6 0,0 0-11 15,1 0 5-15,-1 0 18 0,0 0 3 0,1 0-10 16,-1 6 12-16,1-1-19 0,1 0 7 0,-1 1 5 16,0 2-23-16,1-2 26 0,-3 3-8 15,3 0-5-15,3 1 20 0,-5 1-20 0,2-1-3 16,0 0 9-16,2 2-14 0,1-1-4 0,-1 2 24 15,1-3 1-15,3 1 11 0,-2 0-3 0,2-2-7 16,2 1-9-16,1-1-20 0,-1 2 20 0,3-3-5 16,-4 1 1-16,4 3 11 0,0-3 0 0,0 3-12 15,0 0 13-15,7-2-9 0,-2 1-13 0,-2 1 23 16,4-1 4-16,-1-1-8 0,2 0-6 0,-2-1 4 16,2 1-15-16,0-1 29 0,3-1 7 0,-3-1-19 15,3-1 3-15,2 0 8 0,-2-1-18 0,5 0-2 16,-5-1-6-16,0 0 2 0,5 0 1 15,-3-2 10-15,-1-2 12 0,1 0-3 0,-3 0-1 16,5 0-9-16,-2 0-1 0,-1 0-7 0,1-6 9 16,-2 0 7-16,5 0-10 0,-2 0-3 0,0-1 6 15,-1-2-10-15,4 1 0 0,-1 1 4 0,1-4 8 16,0 2-10-16,-2 0 7 0,1 0-9 0,0-2-3 16,-2 1 22-16,0 1-4 0,-1-1 1 0,-1 1-2 15,-4 0-9-15,2-2-13 0,-2 2 16 0,-4 0 4 16,1 0 2-16,-2 0 12 0,1-1-7 0,-4 1-22 15,0 0 20-15,0-2 2 0,0 1-14 0,-7 1 14 16,-1-3-29-16,1 4 0 0,0-2 26 0,2 0-9 16,-3 2 10-16,1 0-10 0,-1-1-10 15,0 2 13-15,0 0-3 0,-3 1 7 0,0 0-16 16,-1 2 2-16,0 0 4 0,-1-2-1 0,-1 2 16 16,-2 2-12-16,-2-1 7 0,1 2-9 0,-1 1 2 15,-1 0 9-15,1 0-26 0,-1 0 19 0,3 0-11 16,-1 0-4-16,-1 5 14 0,1-5 1 0,1 5-14 15,-1 1 14-15,3-4 1 0,-2 3-10 0,5-1 18 16,-2 0 0-16,4 1-14 0,1 0-8 0,-2 1 20 16,4 0-24-16,1 0 20 0,-1 4 5 0,1-1-15 15,2-1 12-15,-1 5 5 0,0-1-9 0,3 1-4 16,-1 2 1-16,1-1-17 0,-3 0 11 0,4 1 6 16,0 1 7-16,0 0 5 0,0-2 7 15,0 1-3-15,7-1-15 0,-4 1 4 0,3-1-18 16,-1 0 2-16,1 2 17 0,-1-4-6 0,1 0 5 15,2 0 2-15,-2 0-7 0,1-2-6 0,1 0 22 16,3-1-9-16,-5-2-9 0,4 0 16 0,0 0-14 16,2-3-10-16,1 0 10 0,-1-2-2 0,1-2-14 15,0 0 11-15,2 0 5 0,0-6-5 0,0 1 12 16,1-5 1-16,0 2-4 0,-2-3-11 0,3-2 9 16,1 1 5-16,-2-2-21 0,1-3 16 0,1 2-2 15,-3-2 1-15,-2 0 8 0,2-1-2 0,-5-1-14 16,0-2-12-16,-4 2 12 0,2-2 12 15,-3 0-11-15,-5 1 11 0,1 0 7 0,-1-1-24 16,0 2 31-16,0 1-14 0,-10 3-26 0,1 0 26 16,1 3-19-16,0-1 13 0,-2 2 15 0,0 2-18 15,-1 1 2-15,-2 1 0 0,2 1 1 0,-2 2-6 16,-4 2 12-16,4-1 4 0,-2 3-9 0,2 0-5 16,-3 0 17-16,3 5-27 0,-1 1 18 0,3 1 16 15,1 0-26-15,-2 1-2 0,3 1 9 0,0-2-14 16,0 3 7-16,5-2 33 0,-3 0-39 0,2 1 9 15,4-1 11-15,-1 0-24 0,2 0 20 0,0-2 11 16,0 2-24-16,8-1 18 0,0-1 4 0,0 0-22 16,5-1 3-16,-4-1-24 0,2 0-28 15,-1 0 9-15</inkml:trace>
  <inkml:trace contextRef="#ctx0" brushRef="#br0" timeOffset="35720.28">11346 12733 267 0,'11'-6'-19'0,"-3"1"12"0,-2 2 1 0,-4 0 1 15,-1 0 21-15,-1 1-15 0,0-1-1 0,0 2-5 16,-7-2 3-16,1 1-1 0,6 1-16 15,-7 0 29-15,2-1-13 0,2 1 6 0,-2 1 11 16,-2 0-19-16,3 0 10 0,-4 0 2 0,4 0-5 16,-4 5-9-16,-3 1-3 0,0-1-6 0,-5 4 25 15,2 2-9-15,-5 1 8 0,-2 2-1 0,-4 2-19 16,-4 0 16-16,-1 2-13 0,-1 2-6 0,-1-1 15 16,0 2-2-16,-1-1 4 0,1 1 17 0,2-1-19 15,-1 0-4-15,2 1 2 0,-1-1-10 0,3 0 9 16,-1-2 8-16,3 0-8 0,0-3 21 0,4 1-23 15,0-1 5-15,3-3 15 0,3 0-30 0,1 0 24 16,5-4-11-16,1 1-6 0,1-4 6 0,2-1 15 16,5-1-11-16,-2-3-10 0,-1 0 16 0,3 0-11 15,0 0-13-15,0 0 37 0,0 0-21 16,0-6-12-16,8 0 31 0,1-3-28 0,-1 1 6 16,1-1 1-16,4-3 4 0,-1-2-16 0,6-2 9 15,-1-1 8-15,4 0-10 0,1-2 7 0,4-2 14 16,1 0-19-16,2 0-10 0,1-1 25 0,2 0-21 15,1 1 13-15,1-1 21 0,-2 2-15 0,1 0-4 16,-3-1 6-16,-1 3-21 0,-2 0-4 0,-1 1 15 16,-5 1-3-16,0 0 3 0,-5 0 6 0,-1 3-9 15,0-2 6-15,-3 1-4 0,-2 1 8 0,-1 1-2 16,-4 1-8-16,1 1 4 0,-3 0-6 0,1 3-2 16,-4 0 5-16,0 3 2 0,0 2-5 15,0 2 5-15,-13 0 2 0,2 0 3 0,-2 6 0 16,-6 3-1-16,-3 3-11 0,-2 1-2 0,-6 2 13 15,-1 5-1-15,-6 0-1 0,1 1 6 0,-4 2-9 16,1-1-6-16,-7 1 9 0,3 1 10 0,-2-1-9 16,-1-1-3-16,-2 0 17 0,2-1-18 0,-2-1-3 15,0 1 27-15,-1-3-30 0,0 2-2 0,3 0 11 16,-3-2 3-16,2 2-8 0,-1-1 13 0,2 0 4 16,-1 1-28-16,3 2 19 0,-2-1-8 0,3 2-6 15,0 0 14-15,4 3 2 0,1-3-12 0,3 1 3 16,5-2-5-16,3-1-12 0,4-5 16 15,7-2-4-15,3-3 2 0,4-3 19 0,4-2-16 16,5-1-14-16,0-2 4 0,0-1 14 0,5 0-6 16,1-1 25-16,1 0-18 0,2 0-15 0,-1-1 16 15,2 0-8-15,3 0 20 0,3-6-16 0,3 1 2 16,1-3-9-16,6 0 3 0,1-3 13 0,5-2-6 16,5-1 9-16,3-3-10 0,3-5-22 0,6-2 27 15,2-1-17-15,5-1-6 0,1-3 35 0,7 0-30 16,-3-1 6-16,7 0 14 0,0 0-18 0,-2 1 14 15,2 3-1-15,-6-3 1 0,0 5-26 0,-7 2 14 16,-5 0 23-16,-7 3-31 0,-5 4 34 0,-8 3-9 16,-8 2-15-16,-7 4 0 0,-4 0 1 15,-11 1 4-15,0 4-5 0,0 0 17 0,0-1 5 16,-10 2-29-16,2 0 4 0,-1 0 18 0,-2 0-19 16,1 0 16-16,-3 9 7 0,-4-1-40 0,-1 3 29 15,-2 2-1-15,-3-1-10 0,-4 5 25 0,-2 3-19 16,-4 1-1-16,-3 1 28 0,-4 4-11 0,-4-1 9 15,1 2-13-15,-4 2-10 0,-1 1 9 0,-4 0-20 16,0 2 11-16,1 2-10 0,-1 0-2 0,5 1 3 16,-4 0 6-16,4-2-1 0,4-2 3 0,3-2-1 15,3-2-3-15,5-3-6 0,6-2 9 0,5-5-15 16,3-2 12-16,9-4 15 0,9-1-10 0,0-4 14 16,6-5-7-16,8-1-22 0,7 0 20 15,7-11-7-15,6-4-3 0,10-7 13 0,3-5-25 16,10-8 21-16,2-5 8 0,4-6-11 0,5-2 1 15,3-5-3-15,-1 1-13 0,2 0 2 0,-1 1 22 16,-3 2-5-16,0 2-3 0,-3 3 17 0,-1 4-24 16,-9 2 3-16,-2 7-3 0,-6 2-12 0,-8 4 17 15,-5 4 0-15,-8 6 0 0,-5 3 5 0,-6 4-2 16,-7 2-11-16,-3 2 25 0,-5 4-10 0,0 0-26 16,0 0 29-16,-10 0-13 0,0 5-52 0,0 0 11 15</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5" units="1/in"/>
          <inkml:channelProperty channel="T" name="resolution" value="1" units="1/dev"/>
        </inkml:channelProperties>
      </inkml:inkSource>
      <inkml:timestamp xml:id="ts0" timeString="2020-10-19T06:59:05.683"/>
    </inkml:context>
    <inkml:brush xml:id="br0">
      <inkml:brushProperty name="width" value="0.05292" units="cm"/>
      <inkml:brushProperty name="height" value="0.05292" units="cm"/>
      <inkml:brushProperty name="color" value="#FF0000"/>
    </inkml:brush>
  </inkml:definitions>
  <inkml:trace contextRef="#ctx0" brushRef="#br0">13079 14087 68 0,'0'-1'13'0,"0"-2"6"16,0 0-2-16,-6 1 9 0,1 1-16 0,2-1-5 15,-3 2 13-15,2-2-7 0,0 1 4 0,-3 1-20 16,4-1 12-16,-2 1-8 0,-1-1-11 0,1 1 41 15,1-1-24-15,-3 0 28 0,2-1 18 0,-5 1-16 16,2 0 18-16,-4-1-11 0,1 1-19 0,0-1-2 16,-2 1-28-16,0 1 9 0,-2 0 7 0,1 0-20 15,1 0 16-15,-2 0-10 0,3 0-15 0,0 6 29 16,-2-1 0-16,2-1-12 0,3 1 22 0,0 1-20 16,-3 0 3-16,3 1-2 0,1 0-15 15,0 2 20-15,2-1-15 0,-1 1-1 0,-2 1 21 16,1 0-17-16,0 2 23 0,1 0 4 0,2 1-32 15,-2 1 28-15,1 0-27 0,-1 1-3 0,0 1 31 16,0 1-29-16,-1 0 7 0,2 1 10 0,0 0-26 16,-2 2 19-16,2-1 11 0,1 3-14 0,2 0 14 15,3-1-17-15,-4 0 12 0,4 0-2 0,0 1-6 16,0-2 9-16,8-1-13 0,-1 2 2 0,-1-2 8 16,3 1 5-16,-4-3-14 0,3 3 28 0,-3-2-23 15,3-1 1-15,-4 1 18 0,3-1-31 0,-1 0 23 16,2-1 2-16,3 0-22 0,-3 0 27 15,3-2-5-15,2 0-6 0,-2-1 27 0,0 0-3 16,3-2-4-16,-1 2 31 0,-1-1 6 0,1 0-5 16,1 0 20-16,-1-1-40 0,0 2-20 0,1-1 12 15,0-2-14-15,0 1 25 0,-1-1 8 0,4-2-21 16,-2 0 3-16,4-2 6 0,-2 0 5 0,4-2-1 16,-1-2 0-16,-2 1-14 0,5-3-22 0,-1 0 9 15,0 0-3-15,1 0-4 0,0 0 5 0,-2 0-20 16,-1 0 14-16,1 0-3 0,3-3-2 0,-6 3 22 15,0-4-26-15,-1 1 14 0,1-1-9 0,-1 0 3 16,-2 1 6-16,0-2-10 0,0 1 14 0,-2-1-14 16,-1-1 6-16,-1 1-4 0,1 0 4 15,0 0-6-15,-4 0 4 0,4-1-2 0,-1-2-4 16,-1 0 10-16,2-2-16 0,0 1 2 0,-2-1 2 16,3-1 4-16,-2-2 8 0,2 1 2 0,-2 0-12 15,0-3-2-15,2 1 11 0,-2 0-19 0,3 0 20 16,-5-2-10-16,3 0-13 0,-2 1 30 0,0 1-23 15,0-1 12-15,-1 0 4 0,-1-1-17 0,-2 1 13 16,2 0-2-16,-2-1-4 0,-1 1 9 0,0-2-5 16,-2-3-8-16,2 2 6 0,-2-2-3 0,-3-2 5 15,3 0 4-15,-3-2-4 0,0-2-18 0,0 1 0 16,0 0-5-16,0 0 1 0,0 1 6 0,0-1 10 16,-6 4-2-16,1 1-3 0,0 0 3 15,0 1-12-15,-4 0 18 0,1 2 0 0,-1 0 8 16,-4 0-10-16,0 1-11 0,1 3 11 0,-4-2-8 15,2 1 18-15,-2 2 23 0,-3-1-21 0,3 0 19 16,-3 2-33-16,3-1 0 0,-2 2 14 0,-2 1-41 16,1-1 37-16,1 2-32 0,2 1 15 0,-5-1 36 15,3 2-11-15,-2 0-9 0,1 1 3 0,3 2-24 16,-2 0-5-16,-2 1 13 0,1 2-9 0,-1 0 13 16,4 0 31-16,-3 0-9 0,0 5 3 0,0 0-9 15,-1 0-18-15,0 2-2 0,0-2 10 0,0 2 0 16,0 0-23-16,0 1 32 0,-2 1-15 0,1 0 12 15,-2 1-8-15,1 2 2 0,-1-1-2 16,1 2 8-16,0-2 14 0,2 2-22 0,2-2-6 16,2 1-4-16,2 0 8 0,0 0 19 0,1 0 7 15,3 2-43-15,1 1-1 0,3 0-13 0,0 0 33 16,-3 1 23-16,3 0 2 0,-1-1 11 0,0 2-35 16,-1 2 9-16,1-1 0 0,-3 2-22 0,2-1 3 15,1 1 1-15,2 2 4 0,-2 0 16 0,2 0-18 16,2 1 8-16,0 0-2 0,1-1-12 0,2 0 22 15,-1 2-4-15,1-2-10 0,0 1 14 0,0-1-8 16,0-1-6-16,0-1 8 0,6 1-8 0,1-2-4 16,-3 1 6-16,7-2-4 0,-3 0 10 15,3-1-2-15,2-3-16 0,0 2 20 0,0-2-6 16,2 0 6-16,0 0 12 0,2-1-20 0,1-1-2 16,0-1 4-16,2 0 0 0,1 0 6 0,-2-1-4 15,3 0-8-15,0-1 4 0,-1-1-2 0,3-2 10 16,-2 2-8-16,0-2 6 0,0 0 2 0,0-1-14 15,2 0 14-15,-2-3-3 0,-1 3-13 0,2-3 12 16,-2 1-8-16,-1-2-5 0,-1 0 22 0,2-1-7 16,-4 0 2-16,2 0 2 0,-1 0-9 0,-1-7 4 15,1 1 1-15,0-1 8 0,1 0-16 0,-3-2-8 16,1 0 14-16,1-2-14 0,-2 0 16 0,-2-1 8 16,0 0-18-16,1 1 12 0,-3 1-10 15,-1-2 2-15,-1 1 2 0,-1 1-15 0,-1-2 20 16,0 2-3-16,-2-1 0 0,3-2 12 0,-2 1-24 15,-1-1 6-15,1 0 12 0,-1-1-12 0,2-1 18 16,-2 0-28-16,1 0 14 0,-1-2 8 0,3 1-18 16,-4-2 22-16,1 0-22 0,-1-1 10 0,0 0 2 15,3 0 6-15,-5 0-10 0,2-1-4 0,-1 2 20 16,1-2-26-16,-1 1 10 0,-1 0 6 0,-2 2-16 16,3-1 14-16,-4-1 8 0,0 0 2 0,0 2-24 15,-8 0 24-15,-1 1-30 0,1 1-11 0,-2 0 21 16,0-1-23-16,0 2 31 0,-4-2-8 15,2-1 2-15,-6 0 4 0,4-4-13 0,-2 1 7 16,0-1 13-16,1-1-14 0,-3 0 3 0,3-1 2 16,-5 2-11-16,1 0 22 0,1 2-7 0,-2 1 28 15,-2 3-21-15,0 2-14 0,-4 2 7 0,0 4-22 16,-3 2-7-16,-4 2 6 0,-3 3-40 0,-3 0-71 16,1 8-46-16,-4 0-32 0,0 4-44 0</inkml:trace>
  <inkml:trace contextRef="#ctx0" brushRef="#br0" timeOffset="4702.99">16614 14486 123 0,'0'-2'18'16,"-6"2"-19"-16,2 0-1 0,-1 0 9 0,2 0-28 15,-2 0 23-15,1 0 8 0,0 0-8 0,0 0 10 16,-3 4 36-16,2-4 21 0,-1 3-10 0,-1 1 1 16,1-2-42-16,-3 0-22 0,2 1 27 0,-1-2 0 15,-1 1 9-15,-4 1-9 0,5-2-13 0,-2 1 14 16,0 0 4-16,-1 0-1 0,-2 1 11 0,4-1-24 15,-3 0-5-15,-1 1 11 0,3 0-14 0,-2 1 5 16,0 1-6-16,2-1-14 0,-1 1 18 0,0 0-13 16,-1 3 4-16,-1-1 15 0,4 0-28 15,-3 3 8-15,2-3 16 0,2 1-17 0,0 0 10 16,-2 1 21-16,1 0-45 0,1 0 20 0,0 1 2 16,-1 0-24-16,1 1 37 0,-1 0-10 0,0 4-14 15,-2-4 28-15,1 4 8 0,2 2 12 0,-2-2 3 16,2-1-13-16,1 3-16 0,-1 0 7 0,2-1 4 15,0 0 0-15,3 0 2 0,-2 1-26 0,0-2 4 16,3 0 9-16,-1 1-15 0,2 1 8 0,-1-3 9 16,-1 3-21-16,3-2 14 0,0 2 5 0,0-2-7 15,0 1 13-15,0-1 1 0,0 0-6 16,0 2 3-16,6-3-6 0,-3 2-2 0,2 0 1 0,2-2-12 16,-3 1 2-16,3-1 5 0,0 0-3 15,1 1-3-15,0-3 4 0,3 4-8 0,-1-3 5 16,0 0 1-16,2-1-6 0,-3 2 5 0,1-2-4 15,-2 0 16-15,5-2 1 0,-4 0-17 0,3-1 8 16,0-3-2-16,-1 2-4 0,1-2 10 0,1-1-3 16,1-1-5-16,1 1-7 0,-1-3 11 0,2 1-1 15,-1-3 1-15,1 0 19 0,1 0-23 0,1 0 0 16,3-4 2-16,-5 1-10 0,2-1 18 0,0 0-6 16,-1 0 11-16,4 1-19 0,-7 0 4 0,6-1 4 15,-1-1-20-15,-1 2 28 0,1-2-8 16,-2 3-8-16,1-1 6 0,-3 2 8 0,3-2-7 15,1 1-3-15,-3-1 14 0,-1 0-16 0,0-1 8 16,0 2 6-16,-4-1-14 0,2-1 5 0,0 1-7 16,-4-2-5-16,3 0 11 0,-3 0-6 0,0-1 6 15,1 0 2-15,1-2-4 0,-3 0-18 0,0 0 18 16,-2-2 10-16,3 0-20 0,-1-1 28 0,0 1-24 16,2 0-4-16,-1-2 9 0,3 0-7 0,3-2 6 15,0 2 2-15,0-1-2 0,0 1 8 0,-2-3-1 16,2 2-5-16,-4 0 16 0,2-1-34 0,-5 2 9 15,-2-2 11-15,-1 1-4 0,-1-1 11 0,-1 0-1 16,-3-2-16-16,0-1 8 0,0 1 4 0,0-1-8 16,-9 0 10-16,0-2-25 0,-3-1 15 0,2 1-6 15,-3-1 1-15,-3-1 24 0,0 4-32 16,1-3 15-16,-3 1 6 0,2 0-10 0,0 2 20 16,-1 0-14-16,3 0-6 0,-7 2-8 0,5 1 8 15,-3-1 14-15,-3 3-10 0,3 1 4 0,-5 0-3 16,1 0-7-16,-2 3 6 0,2 0-2 0,-2 1 10 15,-2 3-6-15,4-2-8 0,-4 4 6 0,4 0-9 16,0 2 7-16,-3 0 13 0,3 0-3 0,4 7-8 16,-2-2-2-16,2 2 6 0,0-1 0 0,2 2 7 15,-1 1-5-15,1 0-15 0,3 2 5 0,-7 0 3 16,2 1 1-16,2 1 11 0,0 0-9 0,-4-1-9 16,4 2 16-16,-1-1-3 0,2 1-4 15,-1-3 8-15,3 1-12 0,0-1-7 0,1 2 18 16,2-2-7-16,1 2-10 0,2-2 18 0,-1 1-23 15,1-1 4-15,2 1 16 0,-1 1-12 0,3 0 20 16,0 1 0-16,0 1-7 0,-1-3-10 0,2 4-5 16,0-2 12-16,1 2-8 0,1-2 18 0,1 1-11 15,0 2-2-15,0 0 7 0,0-1-7 0,0 1 4 16,6-2 6-16,0 2 0 0,0 0-16 0,-1 0 14 16,2-1-10-16,-3-1-4 0,6 1 19 0,-4 0-9 15,0 1 4-15,2-2 3 0,2 2-7 0,-1-3 14 16,-1 2-11-16,4 0 1 0,1-2 8 15,0 1-22-15,3-3 14 0,-2-1-14 0,4 2 6 16,-2-3 11-16,2-1-7 0,1 2 4 0,-3-2-1 16,5-3 7-16,-4 0-14 0,2-1 9 0,1-4-10 15,1-1-5-15,1 0 10 0,0 0-8 0,1-4 4 16,0-3-4-16,3 0-7 0,-4-1 19 0,1-1-10 16,0-3-2-16,-3 2 4 0,2-3-4 0,-3 2 2 15,-1-1 6-15,-1-2-12 0,0 1-9 0,-2-2 19 16,0 3-12-16,-2-3 16 0,1 0-3 0,1-1-22 15,-1-1 15-15,0 1 2 0,0-1 10 0,1 0-2 16,-2-1-4-16,0 0-10 0,0 1-4 0,-4-1 10 16,3 2 1-16,-2-2 8 0,0 1 1 15,-2 0-12-15,2 2 0 0,0 0-5 0,-2-1-7 16,1 0 18-16,-1 2 2 0,-4 1-10 0,-1-2 6 16,-1 3 2-16,-2-2-4 0,0 1 2 0,0-1 6 15,0 0-10-15,-7-1-6 0,-2 1 18 0,1-1-12 16,2-1-3-16,-3 0-3 0,-3 0-1 0,1 2 3 15,-3-3 6-15,0 2 10 0,-2 4-14 0,-3 0 0 16,-3 3-5-16,-3 2-5 0,-2 3-1 0,-5 3-41 16,0 0-59-16,-2 0-62 0,-4 5-92 0</inkml:trace>
  <inkml:trace contextRef="#ctx0" brushRef="#br0" timeOffset="15174.98">16776 13749 143 0,'0'-1'8'0,"-4"-1"8"0,4-1-7 0,-3 1 25 16,0-1 7-16,3-1 1 0,-2 0 23 0,2 3-14 15,-3-2-10-15,3 1-1 0,0-1-35 0,0 2-1 16,0 0-10-16,0-1-11 0,0 1 24 0,0 1-11 16,0 0-1-16,0 0 17 0,0 0-20 0,0 0 8 15,0 8-4-15,0-3-14 0,0 3 22 0,-5 1 0 16,1 0-1-16,-1 4 4 0,2-1-3 16,-2 3-8-16,4 1 2 0,-4 0 0 0,2 1 13 15,-5 1-11-15,3 0-2 0,-1 1 13 0,1 1-30 16,-1-2 15-16,-2 2 12 0,2-3-14 0,-1 3 17 15,2-2-11-15,2-1-8 0,-3-3 17 0,1 2-9 16,2-2 0-16,2-1 8 0,-3-3-19 0,1-1 2 16,2 0 18-16,-1-2-13 0,0-4 13 0,2 1 38 15,0-2 14-15,0 0 33 0,0-1 11 0,0-1-22 16,0 0-27-16,0 0-25 0,0 0-14 0,0 0-8 16,0-7-5-16,0-1-2 0,0-1-4 0,0-3-5 15,5-1 1-15,2-2 6 0,-4-2 2 0,2-1 1 16,-1-2-1-16,-1-1 0 0,0-1-5 15,1-3-1-15,-1 0 2 0,2 0 4 0,-1-2-15 16,-2 2 15-16,1 2 3 0,2 3-14 0,-4 2 22 16,1 4-24-16,-1 2 3 0,-1 3-1 0,0 4-8 15,0 1 19-15,0 4-6 0,0 0 4 0,0 0-7 16,0 7 1-16,-4 0 4 0,-1 2-1 0,0 0 14 16,2 3-4-16,0 1-14 0,0 0 7 0,0 2-6 15,-1 2-1-15,1 0 12 0,1 0 6 0,-2-1-1 16,3 2-9-16,-3-2 5 0,4 1-2 0,-1-1-12 15,-2-2 12-15,3 0 4 0,-4-3-3 0,1-1 16 16,3-2-18-16,-1-2 1 0,-1-2-4 0,0-3-15 16,2 2 13-16,0-2 4 0,0-1 2 15,0 0 9-15,0 0-7 0,0 0-8 0,0-6 2 16,0-1 0-16,0 2 7 0,0-3-8 0,0 1-7 16,5-1 4-16,-2-1-1 0,-3 1 5 0,4 2 4 15,-3-1-6-15,1 2-6 0,-1 0 8 0,-1 0 6 16,0 1 1-16,0 1 1 0,0 2-16 0,0-1-1 15,0 0-45-15,0 0-70 0,0 0-71 0,0-1-46 16</inkml:trace>
  <inkml:trace contextRef="#ctx0" brushRef="#br0" timeOffset="25576.82">11021 12125 62 0,'5'40'5'0,"3"-2"3"0,-1-2 1 0,-1-2-6 16,1-3 12-16,-1-2 7 0,0-2-7 0,2-2 4 15,-1-2-3-15,-1-2-23 0,3 0 29 0,-1-3-13 16,2-1-9-16,2-2 27 0,1 1-36 0,0-2 21 15,4-1 4-15,2-1 24 0,-1 0 42 0,2-1-10 16,2 0-6-16,0 0-43 0,2-1-24 0,4 1 9 16,2-3 3-16,4 0 12 0,1 1-8 0,3-2-2 15,2-1 16-15,0 1 0 0,1-1 10 0,2 1-8 16,-2-3-15-16,2-1 6 0,-1 1 4 0,1-1-8 16,-1 0 0-16,1-3-9 0,-1 0-12 15,0 0 16-15,-1 0-10 0,-1 0 1 0,2 0-4 16,-2-6 6-16,0 1-1 0,0-1-6 0,-1 2 12 15,-3-2-8-15,2-1 12 0,-3 0-3 0,-2 0-9 16,0 0-6-16,-6-1 1 0,3 2 6 0,-1 0 5 16,-2-4 4-16,-1 3-21 0,0-1 10 0,-3 1-2 15,-2 0-9-15,-1-2 13 0,-2 2 3 0,-4 1-11 16,3 0 14-16,-4 2-16 0,2 0-5 0,-3-2 11 16,2 2-9-16,2 1 12 0,-2-1 1 0,0 1-2 15,2-1-10-15,2 1 8 0,-4-2-11 0,3 3 20 16,1-2 10-16,2 0-21 0,1 0 4 15,2 0-15-15,0-1 17 0,4 0-2 0,-1-1-6 16,3 1-2-16,2 1-1 0,1-3 11 0,0 1 3 16,3-1-16-16,-1 1-1 0,1-2 9 0,4 1 2 15,-1 0 14-15,1-1-9 0,0-2 5 0,0 1-5 16,3-2-8-16,-2 0 2 0,2-1-17 0,-1-2 8 16,-1 1 5-16,4 0-2 0,-3 0 10 0,0-1-11 15,2-1 8-15,-4 2 7 0,3 0-4 0,-3 0 5 16,-3 2-11-16,-3-1 1 0,2 1-3 0,-1 0 4 15,0 0-2-15,1-1-15 0,1 0 26 0,2 1-18 16,4-2 20-16,1-1-2 0,4-1-20 0,-2 0 21 16,3-2-32-16,2 1 27 0,0-1-3 15,-2 1-8-15,1-2 28 0,1 1-20 0,-5 2 2 16,0 0-2-16,0 3-11 0,-5-1 11 0,0 2-10 16,-1 2 10-16,0 0-2 0,-4-1-11 0,0 0 13 15,2 1-12-15,-4-2 12 0,0 1-9 0,-1-2-12 16,4-1 25-16,-5 0-19 0,2 0 16 0,2-2 5 15,-1 2-25-15,-3-2 6 0,2 1 8 0,-1 1-6 16,1 1 14-16,1-1 1 0,0 1-10 0,0-1 9 16,3 1-12-16,-2 2 9 0,3-1 3 0,0 0-12 15,-1 1 3-15,0-1 6 0,1 1 4 0,-3 0 1 16,2-2-3-16,1 0-8 0,2-1-13 0,0-1 14 16,0 2 5-16,2-2-1 0,1-1 7 15,2 1-10-15,-1 2-4 0,-3-3-8 0,1 3 9 16,-2-2 3-16,0 1 7 0,-2 0-12 0,-1 0-1 15,-2 1 5-15,-2-3-6 0,0 0 38 0,1 1-16 16,-3-1-1-16,1-1-8 0,0 1-15 0,-2-2 8 16,3 0-12-16,-1 0 15 0,-2 0-6 0,1-1 1 15,1 1 7-15,3 1 3 0,2-3 3 0,1 2-14 16,2 2 15-16,1-2-7 0,3 0-4 0,-1 1 4 16,3-1-20-16,-3-2 9 0,2 2-4 0,1 0 18 15,-3-2-5-15,4 0 7 0,1 0 1 0,-2 0-3 16,1-1 10-16,1 0-22 0,-4-2 12 15,0 2-19-15,-3-1 12 0,2 1 9 0,-7 0-22 16,1 2 21-16,-1 1-6 0,1-1 2 0,0 3 3 16,-4 0-12-16,1 1 5 0,0 0-13 0,0 1 23 15,-1-2 3-15,0 3-26 0,-1-4 15 0,-2 2-9 16,0 0 1-16,-2 0 16 0,4-1-12 0,1 0 4 16,0-1-9-16,2 1 5 0,4-2 1 0,3 0-5 15,1 0 16-15,1 0-7 0,-2 0 10 0,2-2-9 16,1 1 4-16,0-1-26 0,-2 1 11 0,2-2-4 15,0 1-3-15,2-3 27 0,-3-2-24 0,0 2 9 16,2 0 0-16,-2-2-8 0,2 0 8 0,-3 0 2 16,1 1-18-16,-5 0 20 0,3-2-4 0,-5 0-1 15,1 1 12-15,-1 0-16 0,1 0-7 16,-3 0 12-16,1 0-5 0,-3-2 17 0,2 3 2 16,-2-3-12-16,0 2-14 0,2-1 4 0,1-1 3 15,-1-1-4-15,3 3 30 0,1-3-23 0,1 1 5 16,-2 0 13-16,2 0-21 0,1 0 14 0,-5 3 6 15,1-1-36-15,-3 0 23 0,0 2-3 0,2 1-26 16,-7 2 28-16,1 1 8 0,-2 0-17 0,0-1 20 16,-1 2 7-16,-2 2-15 0,-1 1 1 0,-1 0-4 15,-3-1-3-15,2 3-6 0,-3-3 5 0,3 1-4 16,0 0 9-16,0-2 15 0,-3 0-17 0,5-1-2 16,0 0 2-16,-1-1-7 0,0-1 25 15,4 0 7-15,-2 0-22 0,0-1-8 0,-1 1 11 16,0 0-17-16,-2-1 24 0,0 1 6 0,-2-1-26 15,-2 0-5-15,-4 2 12 0,3-2 3 0,-4-1-10 16,1 3 30-16,-1-2-22 0,3-1-8 0,-4 0 24 16,2-1-29-16,3 0 23 0,-2-1-5 0,0 0 1 15,3-1 6-15,-2 1-23 0,0-2 5 0,-2-3 9 16,-1 1 5-16,0-2-5 0,1-1-2 0,-3-1-12 16,0-3 5-16,1 1 11 0,1 0 0 0,1 0-9 15,-1 2-14-15,2 1 3 0,-1 1 2 0,-2 2 2 16,4 1 0-16,-2 3-2 0,0 0-3 15,-1 1 16-15,3 0 29 0,-3 2-33 0,2-1-4 16,-4 2 33-16,2-2-56 0,1 1 34 0,-2 0-20 16,-2-1-9-16,0-1 59 0,-2 0-42 0,-2 0 17 15,2-2-14-15,-3 1-32 0,-2-2 44 0,-1 1-3 16,-2-1-26-16,0-1 40 0,0-1-16 0,-9 1 7 16,0-1 27-16,1-2-45 0,0 1 13 0,0 0 5 15,-1-2-27-15,1 0 41 0,-2-2-28 0,0 1 13 16,2-2 5-16,-4-1-27 0,2 1 34 0,0 0-30 15,-1-1 14-15,-2 2 16 0,2 0-22 0,1 0 29 16,-2 1-16-16,-1 1-28 0,-1 3 4 0,2 0 0 16,-5 4 5-16,3 0 15 0,-4 2 4 15,2 1-24-15,-3 2-4 0,0-1 16 0,-2 1-11 16,-2-1 32-16,1 4-8 0,-4-2-15 0,-3-1-17 16,-1 3 5-16,0-1 14 0,-1 1-13 0,-1 1 38 15,-1 1-47-15,-1 1 15 0,1 1 3 0,-3 2 4 16,-2 1 2-16,4 0-23 0,-6 1 16 0,-2 2-9 15,-3 2 19-15,-4 1 4 0,0 1-8 0,-6-1-1 16,-4 2-10-16,-2 0 0 0,-3 6 25 0,-1 0-20 16,-1 0 36-16,0 1-3 0,4-2-35 0,2 2 27 15,8 0-26-15,-2 1 11 0,5-2 27 0,5 1-29 16,1 0 38-16,0-1-45 0,5 0-13 0,-1 1 15 16,-3 0-12-16,3-1 45 0,1 0-19 15,0 0-4-15,1 3-16 0,-3-2 1 0,0 2 3 16,1 0 33-16,-5 3-5 0,-3 2-22 0,0 0 42 15,-4 3-46-15,-2 1 29 0,-2 1-9 0,-2 2-31 16,-2-1 50-16,2 0-37 0,3 1 5 0,1 0 16 16,1-2-42-16,5-1 29 0,2 3 4 0,5-2-7 15,1 0 21-15,-1 0-23 0,6-1 2 0,-1 0 8 16,0 0-35-16,2 0 41 0,3 1-2 0,-4-1-2 16,3-1-1-16,-4 1-19 0,2 2 6 0,-2-1-22 15,-3-1 36-15,0 2-8 0,2 0-7 0,-5 0 27 16,0 0 3-16,1-2-31 0,-1 0 39 0,2-1-33 15,0-2-12-15,3-1 35 0,1-2-34 0,-1-1 18 16,2-1-2-16,3-2-22 0,-4-1 24 16,2-1 0-16,-2 0-28 0,1 1 26 0,-5-2-24 15,-3 1 16-15,-1 0 19 0,-1-1-16 0,0 2 3 16,-2 0 0-16,-2 0-4 0,5 1 9 0,0-2-3 16,0 2-13-16,-1 0 11 0,4 0-19 0,-1 0 27 15,2 0-1-15,-1 2-13 0,0-1 19 0,1 1-39 16,-1-2 4-16,6-2-13 0,-5 2 23 0,6-1 32 15,0-1-8-15,0 0 9 0,1 0-26 16,0 0-14-16,1-1 16 0,-2 2 14 0,-2-2-10 0,0 2 8 16,1 0-7-16,-3-1-1 0,-1 3-8 15,-3-3-3-15,2 2-12 0,-4 1 3 0,-3 0 30 16,2 1-22-16,-4-1 9 0,-1 2 8 0,-1 0-28 16,-4-1 19-16,6 2 16 0,0 0-27 0,1 0 13 15,-1 0 12-15,6 0-35 0,2 0 28 0,2-1 0 16,1 1-23-16,4-2 9 0,1 2 2 0,1-2 9 15,2 0 11-15,1 0-6 0,1-1-6 0,4 2-3 16,-3-2-8-16,2 1 15 0,0 1 14 0,-2-1 1 16,-1 3 4-16,0 1 0 0,0-1 2 0,-2 0-21 15,-2 2-3-15,-4 0 6 0,4 1-4 0,-3 2 3 16,0 0 17-16,-5 2-14 0,1 1-8 0,2 0 26 16,-6 2-14-16,0 0-9 0,0 0 2 15,1 0-13-15,-2 0-8 0,0-1 28 0,2 0-14 16,5-3-11-16,-1 1 25 0,4-2-18 0,1-1-2 15,5-2 20-15,2 0-12 0,3-2-16 0,0 1 17 16,3 0-10-16,2 0-15 0,-1 1 32 0,3 0-8 16,0 2-2-16,0 1 3 0,-2 0-21 0,0 1 20 15,-4 3 5-15,1-1-4 0,-4 2 16 0,-2-1-15 16,0 1-15-16,0 0 11 0,0-1 0 0,-3 1-6 16,-1-1-5-16,0-2 9 0,4 1-8 0,-3-2 10 15,-1-2 5-15,2 1-3 0,-1 1 10 0,1-3 3 16,1 1-3-16,0 0-7 0,1-2-7 0,3 1-16 15,-1-1 9-15,-1 1 4 0,3 0 15 16,-4-2-8-16,3 3 8 0,-1 0 8 0,-3 2-33 16,1 1 38-16,-2 2-21 0,-2 0-2 0,-1 3 23 15,-4 3-36-15,0 4 6 0,1 2 14 0,-3 4-9 16,-1 1 13-16,-1 1 7 0,-1 2-22 0,0 1 0 16,4-2-5-16,-3-1 12 0,4-2 3 0,2-2-14 15,3-3 30-15,5-2-28 0,-1-3 9 0,2-3 6 16,5-1-23-16,3-4 17 0,1-1-3 0,0-2-6 15,3 0 10-15,-1-3-8 0,3-1-2 0,-2 0-1 16,4 0 7-16,-2-1 4 0,1 1-14 0,1 1 21 16,0-2-19-16,-2 2 12 0,2 0 12 15,-4 1-12-15,0 2 8 0,-1 1-12 0,0 0-10 16,-2 2 1-16,0-2 5 0,0 1 4 0,-2-1 4 16,2-1 7-16,0 0-6 0,2 0-9 0,-2-2 0 15,1 1 4-15,1-2-13 0,1 1 9 0,1-2 0 16,-1 1 2-16,0-2 15 0,4 2-11 0,-2-1-4 15,-1 1 4-15,2-2-10 0,1 1 4 0,0 0 8 16,-1 0-4-16,2-1-4 0,-1 1-4 0,-2-2 12 16,2 1-10-16,-1-2 8 0,1 3 12 0,-2 0-12 15,0 2-2-15,0 0 9 0,-2 0-26 0,1 3 17 16,0 0 3-16,-2 1 0 0,2-1 17 0,-3-1-38 16,4-1 12-16,-1 0-7 0,-1 1-3 15,1-3 27-15,-2 0-10 0,4-1-3 0,-3 0 6 16,-1-1 1-16,3 0-12 0,-2-1 9 0,3 0 1 15,-2-1-12-15,0 1 12 0,-2 0-7 0,2-1-2 16,-1 1 10-16,-1 0-2 0,0 0-10 0,1 0 3 16,-3 1-8-16,0 1 4 0,0 1 16 0,-3-2-6 15,1 3 3-15,-3-1 3 0,3 1-15 0,-4 0 12 16,2-1-5-16,2 1-8 0,-2-1 13 0,0-1-25 16,5-1 21-16,-4 0 2 0,5 1-2 0,0-1 5 15,-2-1-14-15,1 3 8 0,-2-3-1 0,2 3 8 16,-4-1-5-16,6 0 5 0,-4 1-12 15,3-1 3-15,-4 2 12 0,-3-1-24 0,3 0 16 16,0 0 8-16,1 1-15 0,-1-2 14 0,3-1-8 16,-2 2-12-16,5-2 20 0,3 0-16 0,-3-2 6 15,6 1 13-15,-4 0-29 0,2-2 21 0,0 1-3 16,0 0 2-16,-1-3 12 0,0 2-27 0,-1-2 11 16,3 0-7-16,-1 0 10 0,2 1 14 0,-4-2-17 15,4 2 0-15,-3-2-2 0,3 4 12 0,-3-3 3 16,1 2-9-16,-1-1 5 0,1 1-9 0,-1-1-4 15,1 2 19-15,2-2-23 0,-1 1 14 0,2-1-6 16,0-2-32-16,0 2 3 0,4-1-64 16,0-2-9-16,0 1-39 0,0-2-54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EF39460B-92EA-4A60-B4AC-3B7972F7FD1D}" type="datetimeFigureOut">
              <a:rPr lang="en-US" smtClean="0"/>
              <a:pPr/>
              <a:t>12/30/2022</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6CB5DDF0-EF1A-428D-B986-B55564525F08}" type="slidenum">
              <a:rPr lang="en-US" smtClean="0"/>
              <a:pPr/>
              <a:t>‹#›</a:t>
            </a:fld>
            <a:endParaRPr lang="en-US"/>
          </a:p>
        </p:txBody>
      </p:sp>
    </p:spTree>
    <p:extLst>
      <p:ext uri="{BB962C8B-B14F-4D97-AF65-F5344CB8AC3E}">
        <p14:creationId xmlns:p14="http://schemas.microsoft.com/office/powerpoint/2010/main" val="1826087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C6F5230-799D-43A1-861A-94D9A4B48907}" type="slidenum">
              <a:rPr lang="en-US" smtClean="0"/>
              <a:pPr/>
              <a:t>3</a:t>
            </a:fld>
            <a:endParaRPr lang="en-US"/>
          </a:p>
        </p:txBody>
      </p:sp>
    </p:spTree>
    <p:extLst>
      <p:ext uri="{BB962C8B-B14F-4D97-AF65-F5344CB8AC3E}">
        <p14:creationId xmlns:p14="http://schemas.microsoft.com/office/powerpoint/2010/main" val="1754532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C6F5230-799D-43A1-861A-94D9A4B48907}" type="slidenum">
              <a:rPr lang="en-US" smtClean="0"/>
              <a:pPr/>
              <a:t>4</a:t>
            </a:fld>
            <a:endParaRPr lang="en-US"/>
          </a:p>
        </p:txBody>
      </p:sp>
    </p:spTree>
    <p:extLst>
      <p:ext uri="{BB962C8B-B14F-4D97-AF65-F5344CB8AC3E}">
        <p14:creationId xmlns:p14="http://schemas.microsoft.com/office/powerpoint/2010/main" val="1926045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C6F5230-799D-43A1-861A-94D9A4B48907}" type="slidenum">
              <a:rPr lang="en-US" smtClean="0"/>
              <a:pPr/>
              <a:t>5</a:t>
            </a:fld>
            <a:endParaRPr lang="en-US"/>
          </a:p>
        </p:txBody>
      </p:sp>
    </p:spTree>
    <p:extLst>
      <p:ext uri="{BB962C8B-B14F-4D97-AF65-F5344CB8AC3E}">
        <p14:creationId xmlns:p14="http://schemas.microsoft.com/office/powerpoint/2010/main" val="3243485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C6F5230-799D-43A1-861A-94D9A4B48907}" type="slidenum">
              <a:rPr lang="en-US" smtClean="0"/>
              <a:pPr/>
              <a:t>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CB5DDF0-EF1A-428D-B986-B55564525F08}" type="slidenum">
              <a:rPr lang="en-US" smtClean="0"/>
              <a:pPr/>
              <a:t>59</a:t>
            </a:fld>
            <a:endParaRPr lang="en-US"/>
          </a:p>
        </p:txBody>
      </p:sp>
    </p:spTree>
    <p:extLst>
      <p:ext uri="{BB962C8B-B14F-4D97-AF65-F5344CB8AC3E}">
        <p14:creationId xmlns:p14="http://schemas.microsoft.com/office/powerpoint/2010/main" val="1746684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CB5DDF0-EF1A-428D-B986-B55564525F08}" type="slidenum">
              <a:rPr lang="en-US" smtClean="0"/>
              <a:pPr/>
              <a:t>60</a:t>
            </a:fld>
            <a:endParaRPr lang="en-US"/>
          </a:p>
        </p:txBody>
      </p:sp>
    </p:spTree>
    <p:extLst>
      <p:ext uri="{BB962C8B-B14F-4D97-AF65-F5344CB8AC3E}">
        <p14:creationId xmlns:p14="http://schemas.microsoft.com/office/powerpoint/2010/main" val="2041165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27BA919-545D-4EDD-AC66-B6F6A644971D}" type="datetime1">
              <a:rPr lang="en-US" smtClean="0"/>
              <a:t>12/30/2022</a:t>
            </a:fld>
            <a:endParaRPr lang="en-US" dirty="0"/>
          </a:p>
        </p:txBody>
      </p:sp>
      <p:sp>
        <p:nvSpPr>
          <p:cNvPr id="5" name="Footer Placeholder 4"/>
          <p:cNvSpPr>
            <a:spLocks noGrp="1"/>
          </p:cNvSpPr>
          <p:nvPr>
            <p:ph type="ftr" sz="quarter" idx="11"/>
          </p:nvPr>
        </p:nvSpPr>
        <p:spPr/>
        <p:txBody>
          <a:bodyPr/>
          <a:lstStyle/>
          <a:p>
            <a:r>
              <a:rPr lang="en-US"/>
              <a:t>Ms. Garima Jain      ACSML0601     Machine Learning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96F69B-3D0C-4FE1-A2E3-71D7411A6077}" type="datetime1">
              <a:rPr lang="en-US" smtClean="0"/>
              <a:t>12/30/2022</a:t>
            </a:fld>
            <a:endParaRPr lang="en-US" dirty="0"/>
          </a:p>
        </p:txBody>
      </p:sp>
      <p:sp>
        <p:nvSpPr>
          <p:cNvPr id="5" name="Footer Placeholder 4"/>
          <p:cNvSpPr>
            <a:spLocks noGrp="1"/>
          </p:cNvSpPr>
          <p:nvPr>
            <p:ph type="ftr" sz="quarter" idx="11"/>
          </p:nvPr>
        </p:nvSpPr>
        <p:spPr/>
        <p:txBody>
          <a:bodyPr/>
          <a:lstStyle/>
          <a:p>
            <a:r>
              <a:rPr lang="en-US"/>
              <a:t>Ms. Garima Jain      ACSML0601     Machine Learning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2A3E86-7402-49E8-B11F-C1A219368485}" type="datetime1">
              <a:rPr lang="en-US" smtClean="0"/>
              <a:t>12/30/2022</a:t>
            </a:fld>
            <a:endParaRPr lang="en-US" dirty="0"/>
          </a:p>
        </p:txBody>
      </p:sp>
      <p:sp>
        <p:nvSpPr>
          <p:cNvPr id="5" name="Footer Placeholder 4"/>
          <p:cNvSpPr>
            <a:spLocks noGrp="1"/>
          </p:cNvSpPr>
          <p:nvPr>
            <p:ph type="ftr" sz="quarter" idx="11"/>
          </p:nvPr>
        </p:nvSpPr>
        <p:spPr/>
        <p:txBody>
          <a:bodyPr/>
          <a:lstStyle/>
          <a:p>
            <a:r>
              <a:rPr lang="en-US"/>
              <a:t>Ms. Garima Jain      ACSML0601     Machine Learning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ubtitle and content 2">
    <p:spTree>
      <p:nvGrpSpPr>
        <p:cNvPr id="1" name=""/>
        <p:cNvGrpSpPr/>
        <p:nvPr/>
      </p:nvGrpSpPr>
      <p:grpSpPr>
        <a:xfrm>
          <a:off x="0" y="0"/>
          <a:ext cx="0" cy="0"/>
          <a:chOff x="0" y="0"/>
          <a:chExt cx="0" cy="0"/>
        </a:xfrm>
      </p:grpSpPr>
      <p:sp>
        <p:nvSpPr>
          <p:cNvPr id="3" name="Content Placeholder 2"/>
          <p:cNvSpPr>
            <a:spLocks noGrp="1"/>
          </p:cNvSpPr>
          <p:nvPr>
            <p:ph idx="1"/>
          </p:nvPr>
        </p:nvSpPr>
        <p:spPr>
          <a:xfrm>
            <a:off x="461387" y="1781175"/>
            <a:ext cx="8396863" cy="4344988"/>
          </a:xfrm>
        </p:spPr>
        <p:txBody>
          <a:bodyPr/>
          <a:lstStyle>
            <a:lvl1pPr>
              <a:defRPr b="1">
                <a:solidFill>
                  <a:schemeClr val="accent4"/>
                </a:solidFill>
              </a:defRPr>
            </a:lvl1pPr>
            <a:lvl2pPr marL="176213" indent="-176213">
              <a:spcBef>
                <a:spcPts val="0"/>
              </a:spcBef>
              <a:spcAft>
                <a:spcPts val="600"/>
              </a:spcAft>
              <a:defRPr/>
            </a:lvl2pPr>
            <a:lvl3pPr marL="403225" indent="-165100">
              <a:spcBef>
                <a:spcPts val="0"/>
              </a:spcBef>
              <a:spcAft>
                <a:spcPts val="600"/>
              </a:spcAft>
              <a:defRPr/>
            </a:lvl3pPr>
            <a:lvl4pPr marL="628650" indent="-171450">
              <a:spcBef>
                <a:spcPts val="0"/>
              </a:spcBef>
              <a:spcAft>
                <a:spcPts val="400"/>
              </a:spcAft>
              <a:defRPr/>
            </a:lvl4pPr>
            <a:lvl5pPr marL="914400" indent="-227013">
              <a:spcBef>
                <a:spcPts val="0"/>
              </a:spcBef>
              <a:spcAft>
                <a:spcPts val="4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lvl1pPr algn="r">
              <a:defRPr/>
            </a:lvl1pPr>
          </a:lstStyle>
          <a:p>
            <a:fld id="{F18F5FCC-583C-47C6-9953-2F6AD74D46AE}" type="slidenum">
              <a:rPr smtClean="0">
                <a:solidFill>
                  <a:srgbClr val="55565A"/>
                </a:solidFill>
              </a:rPr>
              <a:pPr/>
              <a:t>‹#›</a:t>
            </a:fld>
            <a:endParaRPr dirty="0">
              <a:solidFill>
                <a:srgbClr val="55565A"/>
              </a:solidFill>
            </a:endParaRPr>
          </a:p>
        </p:txBody>
      </p:sp>
      <p:sp>
        <p:nvSpPr>
          <p:cNvPr id="5" name="Text Placeholder 4"/>
          <p:cNvSpPr>
            <a:spLocks noGrp="1"/>
          </p:cNvSpPr>
          <p:nvPr>
            <p:ph type="body" sz="quarter" idx="13"/>
          </p:nvPr>
        </p:nvSpPr>
        <p:spPr>
          <a:xfrm>
            <a:off x="457201" y="914400"/>
            <a:ext cx="8401049" cy="403225"/>
          </a:xfrm>
        </p:spPr>
        <p:txBody>
          <a:bodyPr anchor="b"/>
          <a:lstStyle>
            <a:lvl1pPr>
              <a:defRPr>
                <a:solidFill>
                  <a:schemeClr val="accent4"/>
                </a:solidFill>
              </a:defRPr>
            </a:lvl1pPr>
          </a:lstStyle>
          <a:p>
            <a:pPr lvl="0"/>
            <a:r>
              <a:rPr lang="en-US"/>
              <a:t>Click to edit Master text styles</a:t>
            </a:r>
          </a:p>
        </p:txBody>
      </p:sp>
      <p:sp>
        <p:nvSpPr>
          <p:cNvPr id="4" name="Title 3"/>
          <p:cNvSpPr>
            <a:spLocks noGrp="1"/>
          </p:cNvSpPr>
          <p:nvPr>
            <p:ph type="title"/>
          </p:nvPr>
        </p:nvSpPr>
        <p:spPr/>
        <p:txBody>
          <a:bodyPr/>
          <a:lstStyle/>
          <a:p>
            <a:r>
              <a:rPr lang="en-US"/>
              <a:t>Click to edit Master title style</a:t>
            </a:r>
          </a:p>
        </p:txBody>
      </p:sp>
      <p:cxnSp>
        <p:nvCxnSpPr>
          <p:cNvPr id="8" name="Straight Connector 7"/>
          <p:cNvCxnSpPr/>
          <p:nvPr userDrawn="1"/>
        </p:nvCxnSpPr>
        <p:spPr>
          <a:xfrm>
            <a:off x="457200" y="1423377"/>
            <a:ext cx="84010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7504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B68942-F51B-4F19-B115-D500AD9084B1}" type="datetime1">
              <a:rPr lang="en-US" smtClean="0"/>
              <a:t>12/30/2022</a:t>
            </a:fld>
            <a:endParaRPr lang="en-US" dirty="0"/>
          </a:p>
        </p:txBody>
      </p:sp>
      <p:sp>
        <p:nvSpPr>
          <p:cNvPr id="5" name="Footer Placeholder 4"/>
          <p:cNvSpPr>
            <a:spLocks noGrp="1"/>
          </p:cNvSpPr>
          <p:nvPr>
            <p:ph type="ftr" sz="quarter" idx="11"/>
          </p:nvPr>
        </p:nvSpPr>
        <p:spPr/>
        <p:txBody>
          <a:bodyPr/>
          <a:lstStyle/>
          <a:p>
            <a:r>
              <a:rPr lang="en-US"/>
              <a:t>Ms. Garima Jain      ACSML0601     Machine Learning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pic>
        <p:nvPicPr>
          <p:cNvPr id="9" name="Picture 2" descr="E:\NIET\Project\xLogo11.png.pagespeed.ic.pydHLuCQEZ.png"/>
          <p:cNvPicPr>
            <a:picLocks noChangeAspect="1" noChangeArrowheads="1"/>
          </p:cNvPicPr>
          <p:nvPr userDrawn="1"/>
        </p:nvPicPr>
        <p:blipFill>
          <a:blip r:embed="rId2" cstate="print"/>
          <a:srcRect/>
          <a:stretch>
            <a:fillRect/>
          </a:stretch>
        </p:blipFill>
        <p:spPr bwMode="auto">
          <a:xfrm>
            <a:off x="28956" y="1"/>
            <a:ext cx="1418844" cy="761999"/>
          </a:xfrm>
          <a:prstGeom prst="rect">
            <a:avLst/>
          </a:prstGeom>
          <a:noFill/>
        </p:spPr>
      </p:pic>
      <p:sp>
        <p:nvSpPr>
          <p:cNvPr id="10" name="Title 1"/>
          <p:cNvSpPr txBox="1">
            <a:spLocks/>
          </p:cNvSpPr>
          <p:nvPr userDrawn="1"/>
        </p:nvSpPr>
        <p:spPr>
          <a:xfrm>
            <a:off x="1676400" y="0"/>
            <a:ext cx="7467600" cy="639503"/>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kern="1200" dirty="0">
                <a:solidFill>
                  <a:schemeClr val="dk1"/>
                </a:solidFill>
                <a:latin typeface="+mn-lt"/>
                <a:ea typeface="+mn-ea"/>
                <a:cs typeface="+mn-cs"/>
              </a:rPr>
              <a:t>THE CONCEPT LEARNING TASK </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F989B6-462C-460B-89AB-7B348ACF2939}" type="datetime1">
              <a:rPr lang="en-US" smtClean="0"/>
              <a:t>12/30/2022</a:t>
            </a:fld>
            <a:endParaRPr lang="en-US" dirty="0"/>
          </a:p>
        </p:txBody>
      </p:sp>
      <p:sp>
        <p:nvSpPr>
          <p:cNvPr id="5" name="Footer Placeholder 4"/>
          <p:cNvSpPr>
            <a:spLocks noGrp="1"/>
          </p:cNvSpPr>
          <p:nvPr>
            <p:ph type="ftr" sz="quarter" idx="11"/>
          </p:nvPr>
        </p:nvSpPr>
        <p:spPr/>
        <p:txBody>
          <a:bodyPr/>
          <a:lstStyle/>
          <a:p>
            <a:r>
              <a:rPr lang="en-US"/>
              <a:t>Ms. Garima Jain      ACSML0601     Machine Learning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6BA3532-8A35-43F3-8A0E-087E856885DF}" type="datetime1">
              <a:rPr lang="en-US" smtClean="0"/>
              <a:t>12/30/2022</a:t>
            </a:fld>
            <a:endParaRPr lang="en-US" dirty="0"/>
          </a:p>
        </p:txBody>
      </p:sp>
      <p:sp>
        <p:nvSpPr>
          <p:cNvPr id="6" name="Footer Placeholder 5"/>
          <p:cNvSpPr>
            <a:spLocks noGrp="1"/>
          </p:cNvSpPr>
          <p:nvPr>
            <p:ph type="ftr" sz="quarter" idx="11"/>
          </p:nvPr>
        </p:nvSpPr>
        <p:spPr/>
        <p:txBody>
          <a:bodyPr/>
          <a:lstStyle/>
          <a:p>
            <a:r>
              <a:rPr lang="en-US"/>
              <a:t>Ms. Garima Jain      ACSML0601     Machine Learning     Unit 2</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2310A9B-A039-4538-81B0-A62AE296380A}" type="datetime1">
              <a:rPr lang="en-US" smtClean="0"/>
              <a:t>12/30/2022</a:t>
            </a:fld>
            <a:endParaRPr lang="en-US" dirty="0"/>
          </a:p>
        </p:txBody>
      </p:sp>
      <p:sp>
        <p:nvSpPr>
          <p:cNvPr id="8" name="Footer Placeholder 7"/>
          <p:cNvSpPr>
            <a:spLocks noGrp="1"/>
          </p:cNvSpPr>
          <p:nvPr>
            <p:ph type="ftr" sz="quarter" idx="11"/>
          </p:nvPr>
        </p:nvSpPr>
        <p:spPr/>
        <p:txBody>
          <a:bodyPr/>
          <a:lstStyle/>
          <a:p>
            <a:r>
              <a:rPr lang="en-US"/>
              <a:t>Ms. Garima Jain      ACSML0601     Machine Learning     Unit 2</a:t>
            </a:r>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C033B2-1882-4D41-844D-F3050681D3EC}" type="datetime1">
              <a:rPr lang="en-US" smtClean="0"/>
              <a:t>12/30/2022</a:t>
            </a:fld>
            <a:endParaRPr lang="en-US" dirty="0"/>
          </a:p>
        </p:txBody>
      </p:sp>
      <p:sp>
        <p:nvSpPr>
          <p:cNvPr id="4" name="Footer Placeholder 3"/>
          <p:cNvSpPr>
            <a:spLocks noGrp="1"/>
          </p:cNvSpPr>
          <p:nvPr>
            <p:ph type="ftr" sz="quarter" idx="11"/>
          </p:nvPr>
        </p:nvSpPr>
        <p:spPr/>
        <p:txBody>
          <a:bodyPr/>
          <a:lstStyle/>
          <a:p>
            <a:r>
              <a:rPr lang="en-US"/>
              <a:t>Ms. Garima Jain      ACSML0601     Machine Learning     Unit 2</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999BB5-B12A-4177-B808-5AD1E160009D}" type="datetime1">
              <a:rPr lang="en-US" smtClean="0"/>
              <a:t>12/30/2022</a:t>
            </a:fld>
            <a:endParaRPr lang="en-US" dirty="0"/>
          </a:p>
        </p:txBody>
      </p:sp>
      <p:sp>
        <p:nvSpPr>
          <p:cNvPr id="3" name="Footer Placeholder 2"/>
          <p:cNvSpPr>
            <a:spLocks noGrp="1"/>
          </p:cNvSpPr>
          <p:nvPr>
            <p:ph type="ftr" sz="quarter" idx="11"/>
          </p:nvPr>
        </p:nvSpPr>
        <p:spPr/>
        <p:txBody>
          <a:bodyPr/>
          <a:lstStyle/>
          <a:p>
            <a:r>
              <a:rPr lang="en-US"/>
              <a:t>Ms. Garima Jain      ACSML0601     Machine Learning     Unit 2</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pic>
        <p:nvPicPr>
          <p:cNvPr id="5" name="Picture 2" descr="E:\NIET\Project\xLogo11.png.pagespeed.ic.pydHLuCQEZ.png"/>
          <p:cNvPicPr>
            <a:picLocks noChangeAspect="1" noChangeArrowheads="1"/>
          </p:cNvPicPr>
          <p:nvPr userDrawn="1"/>
        </p:nvPicPr>
        <p:blipFill>
          <a:blip r:embed="rId2" cstate="print"/>
          <a:srcRect/>
          <a:stretch>
            <a:fillRect/>
          </a:stretch>
        </p:blipFill>
        <p:spPr bwMode="auto">
          <a:xfrm>
            <a:off x="0" y="0"/>
            <a:ext cx="1447800" cy="817163"/>
          </a:xfrm>
          <a:prstGeom prst="rect">
            <a:avLst/>
          </a:prstGeom>
          <a:noFill/>
        </p:spPr>
      </p:pic>
      <p:sp>
        <p:nvSpPr>
          <p:cNvPr id="6" name="Title 1"/>
          <p:cNvSpPr txBox="1">
            <a:spLocks/>
          </p:cNvSpPr>
          <p:nvPr userDrawn="1"/>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kern="1200" dirty="0">
                <a:solidFill>
                  <a:schemeClr val="dk1"/>
                </a:solidFill>
                <a:latin typeface="+mn-lt"/>
                <a:ea typeface="+mn-ea"/>
                <a:cs typeface="+mn-cs"/>
              </a:rPr>
              <a:t>CONTENT</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1BF73D0-DC6E-4A4C-8DFC-4ED4D1019354}" type="datetime1">
              <a:rPr lang="en-US" smtClean="0"/>
              <a:t>12/30/2022</a:t>
            </a:fld>
            <a:endParaRPr lang="en-US" dirty="0"/>
          </a:p>
        </p:txBody>
      </p:sp>
      <p:sp>
        <p:nvSpPr>
          <p:cNvPr id="6" name="Footer Placeholder 5"/>
          <p:cNvSpPr>
            <a:spLocks noGrp="1"/>
          </p:cNvSpPr>
          <p:nvPr>
            <p:ph type="ftr" sz="quarter" idx="11"/>
          </p:nvPr>
        </p:nvSpPr>
        <p:spPr/>
        <p:txBody>
          <a:bodyPr/>
          <a:lstStyle/>
          <a:p>
            <a:r>
              <a:rPr lang="en-US"/>
              <a:t>Ms. Garima Jain      ACSML0601     Machine Learning     Unit 2</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80051F-12E8-4A64-8365-6B2635B28A70}" type="datetime1">
              <a:rPr lang="en-US" smtClean="0"/>
              <a:t>12/30/2022</a:t>
            </a:fld>
            <a:endParaRPr lang="en-US" dirty="0"/>
          </a:p>
        </p:txBody>
      </p:sp>
      <p:sp>
        <p:nvSpPr>
          <p:cNvPr id="6" name="Footer Placeholder 5"/>
          <p:cNvSpPr>
            <a:spLocks noGrp="1"/>
          </p:cNvSpPr>
          <p:nvPr>
            <p:ph type="ftr" sz="quarter" idx="11"/>
          </p:nvPr>
        </p:nvSpPr>
        <p:spPr/>
        <p:txBody>
          <a:bodyPr/>
          <a:lstStyle/>
          <a:p>
            <a:r>
              <a:rPr lang="en-US"/>
              <a:t>Ms. Garima Jain      ACSML0601     Machine Learning     Unit 2</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6A27E5-CB3C-414F-86AD-7213336D6E28}" type="datetime1">
              <a:rPr lang="en-US" smtClean="0"/>
              <a:t>12/30/2022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Ms. Garima Jain      ACSML0601     Machine Learning     Unit 2</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0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80.png"/><Relationship Id="rId4" Type="http://schemas.openxmlformats.org/officeDocument/2006/relationships/image" Target="../media/image79.png"/></Relationships>
</file>

<file path=ppt/slides/_rels/slide10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0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0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84.png"/></Relationships>
</file>

<file path=ppt/slides/_rels/slide108.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86.emf"/></Relationships>
</file>

<file path=ppt/slides/_rels/slide109.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emf"/><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1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1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1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1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1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96.png"/></Relationships>
</file>

<file path=ppt/slides/_rels/slide12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98.png"/></Relationships>
</file>

<file path=ppt/slides/_rels/slide12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100.png"/></Relationships>
</file>

<file path=ppt/slides/_rels/slide12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102.png"/></Relationships>
</file>

<file path=ppt/slides/_rels/slide12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2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2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107.png"/><Relationship Id="rId4" Type="http://schemas.openxmlformats.org/officeDocument/2006/relationships/image" Target="../media/image106.png"/></Relationships>
</file>

<file path=ppt/slides/_rels/slide12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2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111.png"/><Relationship Id="rId4" Type="http://schemas.openxmlformats.org/officeDocument/2006/relationships/image" Target="../media/image110.png"/></Relationships>
</file>

<file path=ppt/slides/_rels/slide12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84.png"/></Relationships>
</file>

<file path=ppt/slides/_rels/slide132.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86.emf"/></Relationships>
</file>

<file path=ppt/slides/_rels/slide133.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emf"/><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3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115.png"/><Relationship Id="rId4" Type="http://schemas.openxmlformats.org/officeDocument/2006/relationships/image" Target="../media/image114.png"/></Relationships>
</file>

<file path=ppt/slides/_rels/slide13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117.png"/></Relationships>
</file>

<file path=ppt/slides/_rels/slide13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3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120.png"/></Relationships>
</file>

<file path=ppt/slides/_rels/slide13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122.png"/></Relationships>
</file>

<file path=ppt/slides/_rels/slide13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42.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127.emf"/><Relationship Id="rId4" Type="http://schemas.openxmlformats.org/officeDocument/2006/relationships/image" Target="../media/image126.emf"/></Relationships>
</file>

<file path=ppt/slides/_rels/slide14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46.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47.xml.rels><?xml version="1.0" encoding="UTF-8" standalone="yes"?>
<Relationships xmlns="http://schemas.openxmlformats.org/package/2006/relationships"><Relationship Id="rId3" Type="http://schemas.openxmlformats.org/officeDocument/2006/relationships/image" Target="../media/image130.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48.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132.emf"/></Relationships>
</file>

<file path=ppt/slides/_rels/slide149.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135.emf"/><Relationship Id="rId4" Type="http://schemas.openxmlformats.org/officeDocument/2006/relationships/image" Target="../media/image134.emf"/></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50.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51.xml.rels><?xml version="1.0" encoding="UTF-8" standalone="yes"?>
<Relationships xmlns="http://schemas.openxmlformats.org/package/2006/relationships"><Relationship Id="rId3" Type="http://schemas.openxmlformats.org/officeDocument/2006/relationships/image" Target="../media/image137.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52.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140.emf"/><Relationship Id="rId4" Type="http://schemas.openxmlformats.org/officeDocument/2006/relationships/image" Target="../media/image139.emf"/></Relationships>
</file>

<file path=ppt/slides/_rels/slide153.xml.rels><?xml version="1.0" encoding="UTF-8" standalone="yes"?>
<Relationships xmlns="http://schemas.openxmlformats.org/package/2006/relationships"><Relationship Id="rId3" Type="http://schemas.openxmlformats.org/officeDocument/2006/relationships/image" Target="../media/image141.em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143.emf"/><Relationship Id="rId4" Type="http://schemas.openxmlformats.org/officeDocument/2006/relationships/image" Target="../media/image142.emf"/></Relationships>
</file>

<file path=ppt/slides/_rels/slide154.xml.rels><?xml version="1.0" encoding="UTF-8" standalone="yes"?>
<Relationships xmlns="http://schemas.openxmlformats.org/package/2006/relationships"><Relationship Id="rId3" Type="http://schemas.openxmlformats.org/officeDocument/2006/relationships/image" Target="../media/image144.em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146.emf"/><Relationship Id="rId4" Type="http://schemas.openxmlformats.org/officeDocument/2006/relationships/image" Target="../media/image145.emf"/></Relationships>
</file>

<file path=ppt/slides/_rels/slide155.xml.rels><?xml version="1.0" encoding="UTF-8" standalone="yes"?>
<Relationships xmlns="http://schemas.openxmlformats.org/package/2006/relationships"><Relationship Id="rId3" Type="http://schemas.openxmlformats.org/officeDocument/2006/relationships/image" Target="../media/image147.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56.xml.rels><?xml version="1.0" encoding="UTF-8" standalone="yes"?>
<Relationships xmlns="http://schemas.openxmlformats.org/package/2006/relationships"><Relationship Id="rId3" Type="http://schemas.openxmlformats.org/officeDocument/2006/relationships/image" Target="../media/image148.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57.xml.rels><?xml version="1.0" encoding="UTF-8" standalone="yes"?>
<Relationships xmlns="http://schemas.openxmlformats.org/package/2006/relationships"><Relationship Id="rId3" Type="http://schemas.openxmlformats.org/officeDocument/2006/relationships/image" Target="../media/image149.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58.xml.rels><?xml version="1.0" encoding="UTF-8" standalone="yes"?>
<Relationships xmlns="http://schemas.openxmlformats.org/package/2006/relationships"><Relationship Id="rId3" Type="http://schemas.openxmlformats.org/officeDocument/2006/relationships/image" Target="../media/image150.emf"/><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151.emf"/></Relationships>
</file>

<file path=ppt/slides/_rels/slide1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2.emf"/><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153.emf"/></Relationships>
</file>

<file path=ppt/slides/_rels/slide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54.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61.xml.rels><?xml version="1.0" encoding="UTF-8" standalone="yes"?>
<Relationships xmlns="http://schemas.openxmlformats.org/package/2006/relationships"><Relationship Id="rId3" Type="http://schemas.openxmlformats.org/officeDocument/2006/relationships/image" Target="../media/image155.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62.xml.rels><?xml version="1.0" encoding="UTF-8" standalone="yes"?>
<Relationships xmlns="http://schemas.openxmlformats.org/package/2006/relationships"><Relationship Id="rId3" Type="http://schemas.openxmlformats.org/officeDocument/2006/relationships/image" Target="../media/image156.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63.xml.rels><?xml version="1.0" encoding="UTF-8" standalone="yes"?>
<Relationships xmlns="http://schemas.openxmlformats.org/package/2006/relationships"><Relationship Id="rId3" Type="http://schemas.openxmlformats.org/officeDocument/2006/relationships/image" Target="../media/image157.emf"/><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158.emf"/></Relationships>
</file>

<file path=ppt/slides/_rels/slide164.xml.rels><?xml version="1.0" encoding="UTF-8" standalone="yes"?>
<Relationships xmlns="http://schemas.openxmlformats.org/package/2006/relationships"><Relationship Id="rId3" Type="http://schemas.openxmlformats.org/officeDocument/2006/relationships/image" Target="../media/image159.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65.xml.rels><?xml version="1.0" encoding="UTF-8" standalone="yes"?>
<Relationships xmlns="http://schemas.openxmlformats.org/package/2006/relationships"><Relationship Id="rId3" Type="http://schemas.openxmlformats.org/officeDocument/2006/relationships/image" Target="../media/image160.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66.xml.rels><?xml version="1.0" encoding="UTF-8" standalone="yes"?>
<Relationships xmlns="http://schemas.openxmlformats.org/package/2006/relationships"><Relationship Id="rId3" Type="http://schemas.openxmlformats.org/officeDocument/2006/relationships/image" Target="../media/image161.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67.xml.rels><?xml version="1.0" encoding="UTF-8" standalone="yes"?>
<Relationships xmlns="http://schemas.openxmlformats.org/package/2006/relationships"><Relationship Id="rId3" Type="http://schemas.openxmlformats.org/officeDocument/2006/relationships/image" Target="../media/image162.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6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watch?v=PPLop4L2eGk&amp;list=PLLssT5z_DsK-h9vYZkQkYNWcItqhlRJLN" TargetMode="External"/><Relationship Id="rId2" Type="http://schemas.openxmlformats.org/officeDocument/2006/relationships/image" Target="../media/image8.emf"/><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7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7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7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7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7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svm-tutorial.com/" TargetMode="Externa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78.xml.rels><?xml version="1.0" encoding="UTF-8" standalone="yes"?>
<Relationships xmlns="http://schemas.openxmlformats.org/package/2006/relationships"><Relationship Id="rId3" Type="http://schemas.openxmlformats.org/officeDocument/2006/relationships/hyperlink" Target="https://medium.com/@andrew.chamberlain/a-simple-explanation-of-why-lagrange-multipliers-works-253e2cdcbf74" TargetMode="External"/><Relationship Id="rId2" Type="http://schemas.openxmlformats.org/officeDocument/2006/relationships/hyperlink" Target="https://www.svm-tutorial.com/2016/09/duality-lagrange-multipliers/" TargetMode="Externa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1.png"/></Relationships>
</file>

<file path=ppt/slides/_rels/slide17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8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8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172.png"/></Relationships>
</file>

<file path=ppt/slides/_rels/slide18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174.png"/></Relationships>
</file>

<file path=ppt/slides/_rels/slide188.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189.xml.rels><?xml version="1.0" encoding="UTF-8" standalone="yes"?>
<Relationships xmlns="http://schemas.openxmlformats.org/package/2006/relationships"><Relationship Id="rId3" Type="http://schemas.openxmlformats.org/officeDocument/2006/relationships/image" Target="../media/image180.png"/><Relationship Id="rId7"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9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9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9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9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hyperlink" Target="https://www.microsoft.com/en-us/research/wp-content/uploads/2016/02/tr-98-14.pdf" TargetMode="External"/><Relationship Id="rId2" Type="http://schemas.openxmlformats.org/officeDocument/2006/relationships/hyperlink" Target="https://towardsdatascience.com/svm-and-kernel-svm-fed02bef1200#tuning" TargetMode="Externa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1.png"/></Relationships>
</file>

<file path=ppt/slides/_rels/slide19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0.xml.rels><?xml version="1.0" encoding="UTF-8" standalone="yes"?>
<Relationships xmlns="http://schemas.openxmlformats.org/package/2006/relationships"><Relationship Id="rId3" Type="http://schemas.openxmlformats.org/officeDocument/2006/relationships/image" Target="../media/image188.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1.xml.rels><?xml version="1.0" encoding="UTF-8" standalone="yes"?>
<Relationships xmlns="http://schemas.openxmlformats.org/package/2006/relationships"><Relationship Id="rId3" Type="http://schemas.openxmlformats.org/officeDocument/2006/relationships/image" Target="../media/image189.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2.xml.rels><?xml version="1.0" encoding="UTF-8" standalone="yes"?>
<Relationships xmlns="http://schemas.openxmlformats.org/package/2006/relationships"><Relationship Id="rId3" Type="http://schemas.openxmlformats.org/officeDocument/2006/relationships/image" Target="../media/image190.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3.xml.rels><?xml version="1.0" encoding="UTF-8" standalone="yes"?>
<Relationships xmlns="http://schemas.openxmlformats.org/package/2006/relationships"><Relationship Id="rId3" Type="http://schemas.openxmlformats.org/officeDocument/2006/relationships/image" Target="../media/image191.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4.xml.rels><?xml version="1.0" encoding="UTF-8" standalone="yes"?>
<Relationships xmlns="http://schemas.openxmlformats.org/package/2006/relationships"><Relationship Id="rId3" Type="http://schemas.openxmlformats.org/officeDocument/2006/relationships/image" Target="../media/image192.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5.xml.rels><?xml version="1.0" encoding="UTF-8" standalone="yes"?>
<Relationships xmlns="http://schemas.openxmlformats.org/package/2006/relationships"><Relationship Id="rId3" Type="http://schemas.openxmlformats.org/officeDocument/2006/relationships/image" Target="../media/image193.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6.xml.rels><?xml version="1.0" encoding="UTF-8" standalone="yes"?>
<Relationships xmlns="http://schemas.openxmlformats.org/package/2006/relationships"><Relationship Id="rId3" Type="http://schemas.openxmlformats.org/officeDocument/2006/relationships/image" Target="../media/image194.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195.jpeg"/></Relationships>
</file>

<file path=ppt/slides/_rels/slide20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www.sas.com/en_in/insights/analytics/machine-learning.html#:~:text=Machine%20learning%20is%20a%20method,decisions%20with%20minimal%20human%20intervention." TargetMode="Externa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hyperlink" Target="https://www.youtube.com/watch?v=ncOirIPHTOw" TargetMode="External"/><Relationship Id="rId2" Type="http://schemas.openxmlformats.org/officeDocument/2006/relationships/hyperlink" Target="https://www.youtube.com/watch?v=PDYfCkLY_DE" TargetMode="Externa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hyperlink" Target="https://www.youtube.com/watch?v=cW03t3aZkmE" TargetMode="External"/></Relationships>
</file>

<file path=ppt/slides/_rels/slide2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gif"/><Relationship Id="rId1" Type="http://schemas.openxmlformats.org/officeDocument/2006/relationships/slideLayout" Target="../slideLayouts/slideLayout12.xml"/><Relationship Id="rId5" Type="http://schemas.openxmlformats.org/officeDocument/2006/relationships/image" Target="../media/image4.jpe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gif"/><Relationship Id="rId1" Type="http://schemas.openxmlformats.org/officeDocument/2006/relationships/slideLayout" Target="../slideLayouts/slideLayout12.xml"/><Relationship Id="rId5" Type="http://schemas.openxmlformats.org/officeDocument/2006/relationships/image" Target="../media/image4.jpe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gif"/><Relationship Id="rId1" Type="http://schemas.openxmlformats.org/officeDocument/2006/relationships/slideLayout" Target="../slideLayouts/slideLayout12.xml"/><Relationship Id="rId6" Type="http://schemas.openxmlformats.org/officeDocument/2006/relationships/image" Target="../media/image4.jpeg"/><Relationship Id="rId5" Type="http://schemas.openxmlformats.org/officeDocument/2006/relationships/image" Target="../media/image24.png"/><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gif"/><Relationship Id="rId1" Type="http://schemas.openxmlformats.org/officeDocument/2006/relationships/slideLayout" Target="../slideLayouts/slideLayout12.xml"/><Relationship Id="rId6" Type="http://schemas.openxmlformats.org/officeDocument/2006/relationships/image" Target="../media/image4.jpeg"/><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gif"/><Relationship Id="rId1" Type="http://schemas.openxmlformats.org/officeDocument/2006/relationships/slideLayout" Target="../slideLayouts/slideLayout12.xml"/><Relationship Id="rId5" Type="http://schemas.openxmlformats.org/officeDocument/2006/relationships/image" Target="../media/image4.jpe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4.jpeg"/><Relationship Id="rId2" Type="http://schemas.openxmlformats.org/officeDocument/2006/relationships/image" Target="../media/image19.gif"/><Relationship Id="rId1" Type="http://schemas.openxmlformats.org/officeDocument/2006/relationships/slideLayout" Target="../slideLayouts/slideLayout12.xml"/><Relationship Id="rId6" Type="http://schemas.openxmlformats.org/officeDocument/2006/relationships/image" Target="../media/image21.emf"/><Relationship Id="rId5" Type="http://schemas.openxmlformats.org/officeDocument/2006/relationships/customXml" Target="../ink/ink1.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gif"/><Relationship Id="rId1" Type="http://schemas.openxmlformats.org/officeDocument/2006/relationships/slideLayout" Target="../slideLayouts/slideLayout12.xml"/><Relationship Id="rId5" Type="http://schemas.openxmlformats.org/officeDocument/2006/relationships/image" Target="../media/image4.jpe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gif"/><Relationship Id="rId1" Type="http://schemas.openxmlformats.org/officeDocument/2006/relationships/slideLayout" Target="../slideLayouts/slideLayout12.xml"/><Relationship Id="rId5" Type="http://schemas.openxmlformats.org/officeDocument/2006/relationships/image" Target="../media/image4.jpe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4.jpeg"/><Relationship Id="rId2" Type="http://schemas.openxmlformats.org/officeDocument/2006/relationships/image" Target="../media/image19.gif"/><Relationship Id="rId1" Type="http://schemas.openxmlformats.org/officeDocument/2006/relationships/slideLayout" Target="../slideLayouts/slideLayout12.xml"/><Relationship Id="rId6" Type="http://schemas.openxmlformats.org/officeDocument/2006/relationships/image" Target="../media/image24.emf"/><Relationship Id="rId5" Type="http://schemas.openxmlformats.org/officeDocument/2006/relationships/customXml" Target="../ink/ink2.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20.png"/><Relationship Id="rId7" Type="http://schemas.openxmlformats.org/officeDocument/2006/relationships/image" Target="../media/image27.emf"/><Relationship Id="rId2" Type="http://schemas.openxmlformats.org/officeDocument/2006/relationships/image" Target="../media/image19.gif"/><Relationship Id="rId1" Type="http://schemas.openxmlformats.org/officeDocument/2006/relationships/slideLayout" Target="../slideLayouts/slideLayout12.xml"/><Relationship Id="rId6" Type="http://schemas.openxmlformats.org/officeDocument/2006/relationships/customXml" Target="../ink/ink3.xml"/><Relationship Id="rId5" Type="http://schemas.openxmlformats.org/officeDocument/2006/relationships/image" Target="../media/image32.png"/><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20.png"/><Relationship Id="rId7" Type="http://schemas.openxmlformats.org/officeDocument/2006/relationships/image" Target="../media/image29.emf"/><Relationship Id="rId2" Type="http://schemas.openxmlformats.org/officeDocument/2006/relationships/image" Target="../media/image19.gif"/><Relationship Id="rId1" Type="http://schemas.openxmlformats.org/officeDocument/2006/relationships/slideLayout" Target="../slideLayouts/slideLayout12.xml"/><Relationship Id="rId6" Type="http://schemas.openxmlformats.org/officeDocument/2006/relationships/customXml" Target="../ink/ink4.xml"/><Relationship Id="rId5" Type="http://schemas.openxmlformats.org/officeDocument/2006/relationships/image" Target="../media/image33.png"/><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4.jpeg"/><Relationship Id="rId2" Type="http://schemas.openxmlformats.org/officeDocument/2006/relationships/image" Target="../media/image19.gif"/><Relationship Id="rId1" Type="http://schemas.openxmlformats.org/officeDocument/2006/relationships/slideLayout" Target="../slideLayouts/slideLayout12.xml"/><Relationship Id="rId6" Type="http://schemas.openxmlformats.org/officeDocument/2006/relationships/image" Target="../media/image31.emf"/><Relationship Id="rId5" Type="http://schemas.openxmlformats.org/officeDocument/2006/relationships/customXml" Target="../ink/ink5.xml"/><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4.jpeg"/><Relationship Id="rId2" Type="http://schemas.openxmlformats.org/officeDocument/2006/relationships/image" Target="../media/image19.gif"/><Relationship Id="rId1" Type="http://schemas.openxmlformats.org/officeDocument/2006/relationships/slideLayout" Target="../slideLayouts/slideLayout12.xml"/><Relationship Id="rId6" Type="http://schemas.openxmlformats.org/officeDocument/2006/relationships/image" Target="../media/image33.emf"/><Relationship Id="rId5" Type="http://schemas.openxmlformats.org/officeDocument/2006/relationships/customXml" Target="../ink/ink6.xml"/><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4.jpeg"/><Relationship Id="rId2" Type="http://schemas.openxmlformats.org/officeDocument/2006/relationships/image" Target="../media/image19.gif"/><Relationship Id="rId1" Type="http://schemas.openxmlformats.org/officeDocument/2006/relationships/slideLayout" Target="../slideLayouts/slideLayout12.xml"/><Relationship Id="rId6" Type="http://schemas.openxmlformats.org/officeDocument/2006/relationships/image" Target="../media/image35.emf"/><Relationship Id="rId5" Type="http://schemas.openxmlformats.org/officeDocument/2006/relationships/customXml" Target="../ink/ink7.xml"/><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4.jpeg"/><Relationship Id="rId2" Type="http://schemas.openxmlformats.org/officeDocument/2006/relationships/image" Target="../media/image19.gif"/><Relationship Id="rId1" Type="http://schemas.openxmlformats.org/officeDocument/2006/relationships/slideLayout" Target="../slideLayouts/slideLayout12.xml"/><Relationship Id="rId6" Type="http://schemas.openxmlformats.org/officeDocument/2006/relationships/image" Target="../media/image37.emf"/><Relationship Id="rId5" Type="http://schemas.openxmlformats.org/officeDocument/2006/relationships/customXml" Target="../ink/ink8.xml"/><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4.jpeg"/><Relationship Id="rId2" Type="http://schemas.openxmlformats.org/officeDocument/2006/relationships/image" Target="../media/image19.gif"/><Relationship Id="rId1" Type="http://schemas.openxmlformats.org/officeDocument/2006/relationships/slideLayout" Target="../slideLayouts/slideLayout12.xml"/><Relationship Id="rId6" Type="http://schemas.openxmlformats.org/officeDocument/2006/relationships/image" Target="../media/image39.emf"/><Relationship Id="rId5" Type="http://schemas.openxmlformats.org/officeDocument/2006/relationships/customXml" Target="../ink/ink9.xml"/><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gif"/><Relationship Id="rId1" Type="http://schemas.openxmlformats.org/officeDocument/2006/relationships/slideLayout" Target="../slideLayouts/slideLayout12.xml"/><Relationship Id="rId5" Type="http://schemas.openxmlformats.org/officeDocument/2006/relationships/image" Target="../media/image4.jpeg"/><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hyperlink" Target="https://www.amazon.com/John-D-Kelleher/e/B013YPGHQS/ref=dp_byline_cont_book_1"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gif"/><Relationship Id="rId1" Type="http://schemas.openxmlformats.org/officeDocument/2006/relationships/slideLayout" Target="../slideLayouts/slideLayout12.xml"/><Relationship Id="rId5" Type="http://schemas.openxmlformats.org/officeDocument/2006/relationships/image" Target="../media/image4.jpeg"/><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gif"/><Relationship Id="rId1" Type="http://schemas.openxmlformats.org/officeDocument/2006/relationships/slideLayout" Target="../slideLayouts/slideLayout12.xml"/><Relationship Id="rId5" Type="http://schemas.openxmlformats.org/officeDocument/2006/relationships/image" Target="../media/image4.jpeg"/><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gif"/><Relationship Id="rId1" Type="http://schemas.openxmlformats.org/officeDocument/2006/relationships/slideLayout" Target="../slideLayouts/slideLayout12.xml"/><Relationship Id="rId6" Type="http://schemas.openxmlformats.org/officeDocument/2006/relationships/image" Target="../media/image4.jpeg"/><Relationship Id="rId5" Type="http://schemas.openxmlformats.org/officeDocument/2006/relationships/image" Target="../media/image43.png"/><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gif"/><Relationship Id="rId1" Type="http://schemas.openxmlformats.org/officeDocument/2006/relationships/slideLayout" Target="../slideLayouts/slideLayout12.xml"/><Relationship Id="rId6" Type="http://schemas.openxmlformats.org/officeDocument/2006/relationships/image" Target="../media/image4.jpeg"/><Relationship Id="rId5" Type="http://schemas.openxmlformats.org/officeDocument/2006/relationships/image" Target="../media/image44.png"/><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gif"/><Relationship Id="rId1" Type="http://schemas.openxmlformats.org/officeDocument/2006/relationships/slideLayout" Target="../slideLayouts/slideLayout12.xml"/><Relationship Id="rId6" Type="http://schemas.openxmlformats.org/officeDocument/2006/relationships/image" Target="../media/image4.jpeg"/><Relationship Id="rId5" Type="http://schemas.openxmlformats.org/officeDocument/2006/relationships/image" Target="../media/image46.png"/><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gif"/><Relationship Id="rId1" Type="http://schemas.openxmlformats.org/officeDocument/2006/relationships/slideLayout" Target="../slideLayouts/slideLayout12.xml"/><Relationship Id="rId6" Type="http://schemas.openxmlformats.org/officeDocument/2006/relationships/image" Target="../media/image4.jpeg"/><Relationship Id="rId5" Type="http://schemas.openxmlformats.org/officeDocument/2006/relationships/image" Target="../media/image48.png"/><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gif"/><Relationship Id="rId1" Type="http://schemas.openxmlformats.org/officeDocument/2006/relationships/slideLayout" Target="../slideLayouts/slideLayout12.xml"/><Relationship Id="rId6" Type="http://schemas.openxmlformats.org/officeDocument/2006/relationships/image" Target="../media/image4.jpeg"/><Relationship Id="rId5" Type="http://schemas.openxmlformats.org/officeDocument/2006/relationships/image" Target="../media/image50.png"/><Relationship Id="rId4" Type="http://schemas.openxmlformats.org/officeDocument/2006/relationships/image" Target="../media/image49.png"/></Relationships>
</file>

<file path=ppt/slides/_rels/slide5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51.jpe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png"/><Relationship Id="rId7" Type="http://schemas.openxmlformats.org/officeDocument/2006/relationships/image" Target="../media/image55.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svg"/><Relationship Id="rId4" Type="http://schemas.openxmlformats.org/officeDocument/2006/relationships/image" Target="../media/image52.png"/><Relationship Id="rId9" Type="http://schemas.openxmlformats.org/officeDocument/2006/relationships/image" Target="../media/image57.svg"/></Relationships>
</file>

<file path=ppt/slides/_rels/slide6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6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7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7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7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64.png"/></Relationships>
</file>

<file path=ppt/slides/_rels/slide8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8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8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8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8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9.emf"/><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0.emf"/><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1.emf"/><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2.emf"/><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3.emf"/><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4.emf"/><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9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9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9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0"/>
            <a:ext cx="7772400" cy="762000"/>
          </a:xfrm>
        </p:spPr>
        <p:style>
          <a:lnRef idx="1">
            <a:schemeClr val="accent5"/>
          </a:lnRef>
          <a:fillRef idx="2">
            <a:schemeClr val="accent5"/>
          </a:fillRef>
          <a:effectRef idx="1">
            <a:schemeClr val="accent5"/>
          </a:effectRef>
          <a:fontRef idx="minor">
            <a:schemeClr val="dk1"/>
          </a:fontRef>
        </p:style>
        <p:txBody>
          <a:bodyPr>
            <a:noAutofit/>
          </a:bodyPr>
          <a:lstStyle/>
          <a:p>
            <a:r>
              <a:rPr lang="en-US" sz="2800" dirty="0" err="1"/>
              <a:t>Noida</a:t>
            </a:r>
            <a:r>
              <a:rPr lang="en-US" sz="2800" dirty="0"/>
              <a:t> Institute of Engineering and Technology, Greater </a:t>
            </a:r>
            <a:r>
              <a:rPr lang="en-US" sz="2800" dirty="0" err="1"/>
              <a:t>Noida</a:t>
            </a:r>
            <a:endParaRPr lang="en-US" sz="2800" dirty="0"/>
          </a:p>
        </p:txBody>
      </p:sp>
      <p:sp>
        <p:nvSpPr>
          <p:cNvPr id="3" name="Subtitle 2"/>
          <p:cNvSpPr>
            <a:spLocks noGrp="1"/>
          </p:cNvSpPr>
          <p:nvPr>
            <p:ph type="subTitle" idx="1"/>
          </p:nvPr>
        </p:nvSpPr>
        <p:spPr>
          <a:xfrm>
            <a:off x="1447800" y="914400"/>
            <a:ext cx="6400800" cy="1752600"/>
          </a:xfrm>
          <a:prstGeom prst="rect">
            <a:avLst/>
          </a:prstGeom>
        </p:spPr>
        <p:style>
          <a:lnRef idx="2">
            <a:schemeClr val="accent5"/>
          </a:lnRef>
          <a:fillRef idx="1">
            <a:schemeClr val="lt1"/>
          </a:fillRef>
          <a:effectRef idx="0">
            <a:schemeClr val="accent5"/>
          </a:effectRef>
          <a:fontRef idx="minor">
            <a:schemeClr val="dk1"/>
          </a:fontRef>
        </p:style>
        <p:txBody>
          <a:bodyPr>
            <a:normAutofit/>
          </a:bodyPr>
          <a:lstStyle/>
          <a:p>
            <a:r>
              <a:rPr lang="en-US" sz="3000" b="1" dirty="0">
                <a:solidFill>
                  <a:schemeClr val="tx1"/>
                </a:solidFill>
              </a:rPr>
              <a:t>MINING ASSOCIATION AND SUPERVISED LEARNING </a:t>
            </a:r>
          </a:p>
        </p:txBody>
      </p:sp>
      <p:sp>
        <p:nvSpPr>
          <p:cNvPr id="9" name="Date Placeholder 8"/>
          <p:cNvSpPr>
            <a:spLocks noGrp="1"/>
          </p:cNvSpPr>
          <p:nvPr>
            <p:ph type="dt" sz="half" idx="10"/>
          </p:nvPr>
        </p:nvSpPr>
        <p:spPr>
          <a:xfrm>
            <a:off x="381000" y="6492875"/>
            <a:ext cx="2133600" cy="365125"/>
          </a:xfrm>
          <a:prstGeom prst="rect">
            <a:avLst/>
          </a:prstGeom>
        </p:spPr>
        <p:txBody>
          <a:bodyPr/>
          <a:lstStyle/>
          <a:p>
            <a:fld id="{22713180-59C1-4FD6-A383-7F3F9D940464}" type="datetime1">
              <a:rPr lang="en-US" smtClean="0"/>
              <a:t>12/30/2022</a:t>
            </a:fld>
            <a:endParaRPr lang="en-US" dirty="0"/>
          </a:p>
        </p:txBody>
      </p:sp>
      <p:sp>
        <p:nvSpPr>
          <p:cNvPr id="13" name="Footer Placeholder 12"/>
          <p:cNvSpPr>
            <a:spLocks noGrp="1"/>
          </p:cNvSpPr>
          <p:nvPr>
            <p:ph type="ftr" sz="quarter" idx="11"/>
          </p:nvPr>
        </p:nvSpPr>
        <p:spPr>
          <a:xfrm>
            <a:off x="2286000" y="6248400"/>
            <a:ext cx="5029200" cy="365125"/>
          </a:xfrm>
          <a:prstGeom prst="rect">
            <a:avLst/>
          </a:prstGeom>
        </p:spPr>
        <p:txBody>
          <a:bodyPr/>
          <a:lstStyle/>
          <a:p>
            <a:r>
              <a:rPr lang="en-US" dirty="0"/>
              <a:t>Ms. Garima Jain      ACSML0601     Machine Learning     Unit 2</a:t>
            </a:r>
          </a:p>
        </p:txBody>
      </p:sp>
      <p:sp>
        <p:nvSpPr>
          <p:cNvPr id="10" name="Slide Number Placeholder 9"/>
          <p:cNvSpPr>
            <a:spLocks noGrp="1"/>
          </p:cNvSpPr>
          <p:nvPr>
            <p:ph type="sldNum" sz="quarter" idx="12"/>
          </p:nvPr>
        </p:nvSpPr>
        <p:spPr>
          <a:prstGeom prst="rect">
            <a:avLst/>
          </a:prstGeom>
        </p:spPr>
        <p:txBody>
          <a:bodyPr/>
          <a:lstStyle/>
          <a:p>
            <a:fld id="{B6F15528-21DE-4FAA-801E-634DDDAF4B2B}" type="slidenum">
              <a:rPr lang="en-US" smtClean="0"/>
              <a:pPr/>
              <a:t>1</a:t>
            </a:fld>
            <a:endParaRPr lang="en-US"/>
          </a:p>
        </p:txBody>
      </p:sp>
      <p:sp>
        <p:nvSpPr>
          <p:cNvPr id="6" name="Subtitle 2"/>
          <p:cNvSpPr txBox="1">
            <a:spLocks/>
          </p:cNvSpPr>
          <p:nvPr/>
        </p:nvSpPr>
        <p:spPr>
          <a:xfrm>
            <a:off x="5791200" y="3962400"/>
            <a:ext cx="3048000" cy="1981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b="1" dirty="0">
                <a:solidFill>
                  <a:schemeClr val="tx1"/>
                </a:solidFill>
              </a:rPr>
              <a:t>Ms. Garima Jain</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a:solidFill>
                  <a:schemeClr val="tx1"/>
                </a:solidFill>
              </a:rPr>
              <a:t>Assistant Professor</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a:solidFill>
                  <a:schemeClr val="tx1"/>
                </a:solidFill>
              </a:rPr>
              <a:t>CSBS Department</a:t>
            </a:r>
          </a:p>
        </p:txBody>
      </p:sp>
      <p:pic>
        <p:nvPicPr>
          <p:cNvPr id="1027" name="Picture 3" descr="C:\Users\Manks\Downloads\128_calendar-schedule-credit-mortgage-date-512.png"/>
          <p:cNvPicPr>
            <a:picLocks noChangeAspect="1" noChangeArrowheads="1"/>
          </p:cNvPicPr>
          <p:nvPr/>
        </p:nvPicPr>
        <p:blipFill>
          <a:blip r:embed="rId3" cstate="print"/>
          <a:srcRect/>
          <a:stretch>
            <a:fillRect/>
          </a:stretch>
        </p:blipFill>
        <p:spPr bwMode="auto">
          <a:xfrm flipH="1">
            <a:off x="381000" y="5943600"/>
            <a:ext cx="533400" cy="533400"/>
          </a:xfrm>
          <a:prstGeom prst="rect">
            <a:avLst/>
          </a:prstGeom>
          <a:noFill/>
        </p:spPr>
      </p:pic>
      <p:pic>
        <p:nvPicPr>
          <p:cNvPr id="11" name="Picture 4" descr="C:\Users\Manks\Downloads\speak.png"/>
          <p:cNvPicPr>
            <a:picLocks noChangeAspect="1" noChangeArrowheads="1"/>
          </p:cNvPicPr>
          <p:nvPr/>
        </p:nvPicPr>
        <p:blipFill>
          <a:blip r:embed="rId4" cstate="print"/>
          <a:srcRect/>
          <a:stretch>
            <a:fillRect/>
          </a:stretch>
        </p:blipFill>
        <p:spPr bwMode="auto">
          <a:xfrm>
            <a:off x="6477000" y="2590800"/>
            <a:ext cx="1524000" cy="1524000"/>
          </a:xfrm>
          <a:prstGeom prst="rect">
            <a:avLst/>
          </a:prstGeom>
          <a:noFill/>
        </p:spPr>
      </p:pic>
      <p:sp>
        <p:nvSpPr>
          <p:cNvPr id="12" name="Subtitle 2"/>
          <p:cNvSpPr txBox="1">
            <a:spLocks/>
          </p:cNvSpPr>
          <p:nvPr/>
        </p:nvSpPr>
        <p:spPr>
          <a:xfrm>
            <a:off x="152400" y="2971800"/>
            <a:ext cx="2057400" cy="5334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500" b="1" i="0" u="none" strike="noStrike" kern="1200" cap="none" spc="0" normalizeH="0" baseline="0" noProof="0" dirty="0">
                <a:ln>
                  <a:noFill/>
                </a:ln>
                <a:solidFill>
                  <a:schemeClr val="tx1"/>
                </a:solidFill>
                <a:effectLst/>
                <a:uLnTx/>
                <a:uFillTx/>
                <a:latin typeface="+mn-lt"/>
                <a:ea typeface="+mn-ea"/>
                <a:cs typeface="+mn-cs"/>
              </a:rPr>
              <a:t>Unit:</a:t>
            </a:r>
            <a:r>
              <a:rPr kumimoji="0" lang="en-US" sz="2500" b="1" i="0" u="none" strike="noStrike" kern="1200" cap="none" spc="0" normalizeH="0" noProof="0" dirty="0">
                <a:ln>
                  <a:noFill/>
                </a:ln>
                <a:solidFill>
                  <a:schemeClr val="tx1"/>
                </a:solidFill>
                <a:effectLst/>
                <a:uLnTx/>
                <a:uFillTx/>
                <a:latin typeface="+mn-lt"/>
                <a:ea typeface="+mn-ea"/>
                <a:cs typeface="+mn-cs"/>
              </a:rPr>
              <a:t> 2</a:t>
            </a:r>
            <a:endParaRPr kumimoji="0" lang="en-US" sz="2500" b="1" i="0" u="none" strike="noStrike" kern="1200" cap="none" spc="0" normalizeH="0" baseline="0" noProof="0" dirty="0">
              <a:ln>
                <a:noFill/>
              </a:ln>
              <a:solidFill>
                <a:schemeClr val="tx1"/>
              </a:solidFill>
              <a:effectLst/>
              <a:uLnTx/>
              <a:uFillTx/>
              <a:latin typeface="+mn-lt"/>
              <a:ea typeface="+mn-ea"/>
              <a:cs typeface="+mn-cs"/>
            </a:endParaRPr>
          </a:p>
        </p:txBody>
      </p:sp>
      <p:sp>
        <p:nvSpPr>
          <p:cNvPr id="14" name="Subtitle 2"/>
          <p:cNvSpPr txBox="1">
            <a:spLocks/>
          </p:cNvSpPr>
          <p:nvPr/>
        </p:nvSpPr>
        <p:spPr>
          <a:xfrm>
            <a:off x="152400" y="38100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1" i="0" u="none" strike="noStrike" kern="1200" cap="none" spc="0" normalizeH="0" baseline="0" noProof="0" dirty="0">
                <a:ln>
                  <a:noFill/>
                </a:ln>
                <a:solidFill>
                  <a:schemeClr val="tx1"/>
                </a:solidFill>
                <a:effectLst/>
                <a:uLnTx/>
                <a:uFillTx/>
                <a:latin typeface="+mn-lt"/>
                <a:ea typeface="+mn-ea"/>
                <a:cs typeface="+mn-cs"/>
              </a:rPr>
              <a:t>MACHINE</a:t>
            </a:r>
            <a:r>
              <a:rPr kumimoji="0" lang="en-US" sz="2000" b="1" i="0" u="none" strike="noStrike" kern="1200" cap="none" spc="0" normalizeH="0" noProof="0" dirty="0">
                <a:ln>
                  <a:noFill/>
                </a:ln>
                <a:solidFill>
                  <a:schemeClr val="tx1"/>
                </a:solidFill>
                <a:effectLst/>
                <a:uLnTx/>
                <a:uFillTx/>
                <a:latin typeface="+mn-lt"/>
                <a:ea typeface="+mn-ea"/>
                <a:cs typeface="+mn-cs"/>
              </a:rPr>
              <a:t> LEARNING</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000" b="1" dirty="0">
                <a:solidFill>
                  <a:schemeClr val="tx1"/>
                </a:solidFill>
              </a:rPr>
              <a:t>ACSML0601</a:t>
            </a:r>
          </a:p>
        </p:txBody>
      </p:sp>
      <p:sp>
        <p:nvSpPr>
          <p:cNvPr id="15" name="Subtitle 2"/>
          <p:cNvSpPr txBox="1">
            <a:spLocks/>
          </p:cNvSpPr>
          <p:nvPr/>
        </p:nvSpPr>
        <p:spPr>
          <a:xfrm>
            <a:off x="190500" y="4860036"/>
            <a:ext cx="4191000" cy="975614"/>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fontScale="85000" lnSpcReduction="20000"/>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000" b="1" dirty="0">
                <a:solidFill>
                  <a:schemeClr val="tx1"/>
                </a:solidFill>
              </a:rPr>
              <a:t>B Tech 6th Sem </a:t>
            </a:r>
          </a:p>
          <a:p>
            <a:pPr algn="ctr">
              <a:lnSpc>
                <a:spcPct val="150000"/>
              </a:lnSpc>
              <a:spcAft>
                <a:spcPts val="1000"/>
              </a:spcAft>
            </a:pPr>
            <a:r>
              <a:rPr lang="en-US" sz="2000" b="1" dirty="0">
                <a:solidFill>
                  <a:schemeClr val="tx1"/>
                </a:solidFill>
              </a:rPr>
              <a:t>Computer Science and Engineering (Artificial Intelligence)</a:t>
            </a:r>
            <a:endParaRPr lang="en-IN" sz="2000" b="1" dirty="0">
              <a:solidFill>
                <a:schemeClr val="tx1"/>
              </a:solidFill>
            </a:endParaRPr>
          </a:p>
        </p:txBody>
      </p:sp>
      <p:sp>
        <p:nvSpPr>
          <p:cNvPr id="4" name="AutoShape 2">
            <a:extLst>
              <a:ext uri="{FF2B5EF4-FFF2-40B4-BE49-F238E27FC236}">
                <a16:creationId xmlns:a16="http://schemas.microsoft.com/office/drawing/2014/main" id="{C836239D-F38D-C004-3167-861460789E93}"/>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A picture containing logo&#10;&#10;Description automatically generated">
            <a:extLst>
              <a:ext uri="{FF2B5EF4-FFF2-40B4-BE49-F238E27FC236}">
                <a16:creationId xmlns:a16="http://schemas.microsoft.com/office/drawing/2014/main" id="{FCBDDA69-6EAF-5C17-E43A-A7C4A815BD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76201"/>
            <a:ext cx="1295401" cy="8382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prstGeom prst="rect">
            <a:avLst/>
          </a:prstGeom>
        </p:spPr>
        <p:txBody>
          <a:bodyPr/>
          <a:lstStyle/>
          <a:p>
            <a:fld id="{6EC0B0F2-D24D-4773-8F42-1BB6A50C74F5}" type="datetime1">
              <a:rPr lang="en-US" smtClean="0"/>
              <a:t>12/30/2022</a:t>
            </a:fld>
            <a:endParaRPr lang="en-US"/>
          </a:p>
        </p:txBody>
      </p:sp>
      <p:sp>
        <p:nvSpPr>
          <p:cNvPr id="5" name="Footer Placeholder 4"/>
          <p:cNvSpPr>
            <a:spLocks noGrp="1"/>
          </p:cNvSpPr>
          <p:nvPr>
            <p:ph type="ftr" sz="quarter" idx="11"/>
          </p:nvPr>
        </p:nvSpPr>
        <p:spPr>
          <a:xfrm>
            <a:off x="2514600" y="6356350"/>
            <a:ext cx="5029200" cy="365125"/>
          </a:xfrm>
          <a:prstGeom prst="rect">
            <a:avLst/>
          </a:prstGeom>
        </p:spPr>
        <p:txBody>
          <a:bodyPr/>
          <a:lstStyle/>
          <a:p>
            <a:r>
              <a:rPr lang="en-US"/>
              <a:t>Ms. Garima Jain      ACSML0601     Machine Learning     Unit 2</a:t>
            </a:r>
            <a:endParaRPr lang="en-US" dirty="0"/>
          </a:p>
        </p:txBody>
      </p:sp>
      <p:sp>
        <p:nvSpPr>
          <p:cNvPr id="6" name="Slide Number Placeholder 5"/>
          <p:cNvSpPr>
            <a:spLocks noGrp="1"/>
          </p:cNvSpPr>
          <p:nvPr>
            <p:ph type="sldNum" sz="quarter" idx="12"/>
          </p:nvPr>
        </p:nvSpPr>
        <p:spPr>
          <a:prstGeom prst="rect">
            <a:avLst/>
          </a:prstGeom>
        </p:spPr>
        <p:txBody>
          <a:bodyPr/>
          <a:lstStyle/>
          <a:p>
            <a:fld id="{B6F15528-21DE-4FAA-801E-634DDDAF4B2B}" type="slidenum">
              <a:rPr lang="en-US" smtClean="0"/>
              <a:pPr/>
              <a:t>10</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CO-PO and PSO Mapping</a:t>
            </a:r>
          </a:p>
        </p:txBody>
      </p:sp>
      <p:sp>
        <p:nvSpPr>
          <p:cNvPr id="17409" name="Rectangle 1"/>
          <p:cNvSpPr>
            <a:spLocks noChangeArrowheads="1"/>
          </p:cNvSpPr>
          <p:nvPr/>
        </p:nvSpPr>
        <p:spPr bwMode="auto">
          <a:xfrm>
            <a:off x="609600" y="990600"/>
            <a:ext cx="8610600"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i="0" u="none" strike="noStrike" cap="none" normalizeH="0" baseline="0" dirty="0">
                <a:ln>
                  <a:noFill/>
                </a:ln>
                <a:solidFill>
                  <a:schemeClr val="tx1"/>
                </a:solidFill>
                <a:effectLst/>
                <a:ea typeface="Calibri" pitchFamily="34" charset="0"/>
                <a:cs typeface="Times New Roman" pitchFamily="18" charset="0"/>
              </a:rPr>
              <a:t>Correlation Matrix of CO with PO</a:t>
            </a:r>
            <a:endParaRPr kumimoji="0" lang="en-US" sz="2800" i="0" u="none" strike="noStrike" cap="none" normalizeH="0" baseline="0" dirty="0">
              <a:ln>
                <a:noFill/>
              </a:ln>
              <a:solidFill>
                <a:schemeClr val="tx1"/>
              </a:solidFill>
              <a:effectLst/>
              <a:cs typeface="Arial" pitchFamily="34" charset="0"/>
            </a:endParaRPr>
          </a:p>
        </p:txBody>
      </p:sp>
      <p:graphicFrame>
        <p:nvGraphicFramePr>
          <p:cNvPr id="8" name="Table 7"/>
          <p:cNvGraphicFramePr>
            <a:graphicFrameLocks noGrp="1"/>
          </p:cNvGraphicFramePr>
          <p:nvPr/>
        </p:nvGraphicFramePr>
        <p:xfrm>
          <a:off x="304800" y="1676400"/>
          <a:ext cx="8610596" cy="4190998"/>
        </p:xfrm>
        <a:graphic>
          <a:graphicData uri="http://schemas.openxmlformats.org/drawingml/2006/table">
            <a:tbl>
              <a:tblPr/>
              <a:tblGrid>
                <a:gridCol w="1103992">
                  <a:extLst>
                    <a:ext uri="{9D8B030D-6E8A-4147-A177-3AD203B41FA5}">
                      <a16:colId xmlns:a16="http://schemas.microsoft.com/office/drawing/2014/main" val="20000"/>
                    </a:ext>
                  </a:extLst>
                </a:gridCol>
                <a:gridCol w="597958">
                  <a:extLst>
                    <a:ext uri="{9D8B030D-6E8A-4147-A177-3AD203B41FA5}">
                      <a16:colId xmlns:a16="http://schemas.microsoft.com/office/drawing/2014/main" val="20001"/>
                    </a:ext>
                  </a:extLst>
                </a:gridCol>
                <a:gridCol w="597958">
                  <a:extLst>
                    <a:ext uri="{9D8B030D-6E8A-4147-A177-3AD203B41FA5}">
                      <a16:colId xmlns:a16="http://schemas.microsoft.com/office/drawing/2014/main" val="20002"/>
                    </a:ext>
                  </a:extLst>
                </a:gridCol>
                <a:gridCol w="597958">
                  <a:extLst>
                    <a:ext uri="{9D8B030D-6E8A-4147-A177-3AD203B41FA5}">
                      <a16:colId xmlns:a16="http://schemas.microsoft.com/office/drawing/2014/main" val="20003"/>
                    </a:ext>
                  </a:extLst>
                </a:gridCol>
                <a:gridCol w="597958">
                  <a:extLst>
                    <a:ext uri="{9D8B030D-6E8A-4147-A177-3AD203B41FA5}">
                      <a16:colId xmlns:a16="http://schemas.microsoft.com/office/drawing/2014/main" val="20004"/>
                    </a:ext>
                  </a:extLst>
                </a:gridCol>
                <a:gridCol w="597958">
                  <a:extLst>
                    <a:ext uri="{9D8B030D-6E8A-4147-A177-3AD203B41FA5}">
                      <a16:colId xmlns:a16="http://schemas.microsoft.com/office/drawing/2014/main" val="20005"/>
                    </a:ext>
                  </a:extLst>
                </a:gridCol>
                <a:gridCol w="597958">
                  <a:extLst>
                    <a:ext uri="{9D8B030D-6E8A-4147-A177-3AD203B41FA5}">
                      <a16:colId xmlns:a16="http://schemas.microsoft.com/office/drawing/2014/main" val="20006"/>
                    </a:ext>
                  </a:extLst>
                </a:gridCol>
                <a:gridCol w="597958">
                  <a:extLst>
                    <a:ext uri="{9D8B030D-6E8A-4147-A177-3AD203B41FA5}">
                      <a16:colId xmlns:a16="http://schemas.microsoft.com/office/drawing/2014/main" val="20007"/>
                    </a:ext>
                  </a:extLst>
                </a:gridCol>
                <a:gridCol w="597958">
                  <a:extLst>
                    <a:ext uri="{9D8B030D-6E8A-4147-A177-3AD203B41FA5}">
                      <a16:colId xmlns:a16="http://schemas.microsoft.com/office/drawing/2014/main" val="20008"/>
                    </a:ext>
                  </a:extLst>
                </a:gridCol>
                <a:gridCol w="597958">
                  <a:extLst>
                    <a:ext uri="{9D8B030D-6E8A-4147-A177-3AD203B41FA5}">
                      <a16:colId xmlns:a16="http://schemas.microsoft.com/office/drawing/2014/main" val="20009"/>
                    </a:ext>
                  </a:extLst>
                </a:gridCol>
                <a:gridCol w="705055">
                  <a:extLst>
                    <a:ext uri="{9D8B030D-6E8A-4147-A177-3AD203B41FA5}">
                      <a16:colId xmlns:a16="http://schemas.microsoft.com/office/drawing/2014/main" val="20010"/>
                    </a:ext>
                  </a:extLst>
                </a:gridCol>
                <a:gridCol w="705055">
                  <a:extLst>
                    <a:ext uri="{9D8B030D-6E8A-4147-A177-3AD203B41FA5}">
                      <a16:colId xmlns:a16="http://schemas.microsoft.com/office/drawing/2014/main" val="20011"/>
                    </a:ext>
                  </a:extLst>
                </a:gridCol>
                <a:gridCol w="714872">
                  <a:extLst>
                    <a:ext uri="{9D8B030D-6E8A-4147-A177-3AD203B41FA5}">
                      <a16:colId xmlns:a16="http://schemas.microsoft.com/office/drawing/2014/main" val="20012"/>
                    </a:ext>
                  </a:extLst>
                </a:gridCol>
              </a:tblGrid>
              <a:tr h="644769">
                <a:tc>
                  <a:txBody>
                    <a:bodyPr/>
                    <a:lstStyle/>
                    <a:p>
                      <a:pPr marL="0" marR="0" algn="ctr">
                        <a:lnSpc>
                          <a:spcPct val="115000"/>
                        </a:lnSpc>
                        <a:spcBef>
                          <a:spcPts val="0"/>
                        </a:spcBef>
                        <a:spcAft>
                          <a:spcPts val="0"/>
                        </a:spcAft>
                      </a:pPr>
                      <a:r>
                        <a:rPr lang="en-US" sz="1600" b="1" dirty="0">
                          <a:latin typeface="+mn-lt"/>
                          <a:ea typeface="Calibri"/>
                          <a:cs typeface="Mangal"/>
                        </a:rPr>
                        <a:t>CO.K</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PO1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PO2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PO3</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PO4</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PO5</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PO6</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PO7</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PO8</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PO9</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PO10</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PO11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PO12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44769">
                <a:tc>
                  <a:txBody>
                    <a:bodyPr/>
                    <a:lstStyle/>
                    <a:p>
                      <a:pPr marL="0" marR="0" algn="ctr">
                        <a:lnSpc>
                          <a:spcPct val="115000"/>
                        </a:lnSpc>
                        <a:spcBef>
                          <a:spcPts val="0"/>
                        </a:spcBef>
                        <a:spcAft>
                          <a:spcPts val="0"/>
                        </a:spcAft>
                      </a:pPr>
                      <a:r>
                        <a:rPr lang="en-US" sz="1200" b="1" dirty="0">
                          <a:latin typeface="+mn-lt"/>
                          <a:ea typeface="Calibri"/>
                          <a:cs typeface="Mangal"/>
                        </a:rPr>
                        <a:t>ACSML0601.1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3</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44769">
                <a:tc>
                  <a:txBody>
                    <a:bodyPr/>
                    <a:lstStyle/>
                    <a:p>
                      <a:pPr marL="0" marR="0" algn="ctr">
                        <a:lnSpc>
                          <a:spcPct val="115000"/>
                        </a:lnSpc>
                        <a:spcBef>
                          <a:spcPts val="0"/>
                        </a:spcBef>
                        <a:spcAft>
                          <a:spcPts val="1000"/>
                        </a:spcAft>
                      </a:pPr>
                      <a:r>
                        <a:rPr lang="en-US" sz="1200" b="1" dirty="0">
                          <a:latin typeface="+mn-lt"/>
                          <a:ea typeface="Calibri"/>
                          <a:cs typeface="Mangal"/>
                        </a:rPr>
                        <a:t>ACSML0601</a:t>
                      </a:r>
                      <a:r>
                        <a:rPr lang="en-US" sz="1200" b="0" dirty="0">
                          <a:latin typeface="+mn-lt"/>
                          <a:ea typeface="Calibri"/>
                          <a:cs typeface="Mangal"/>
                        </a:rPr>
                        <a:t>.</a:t>
                      </a:r>
                      <a:r>
                        <a:rPr lang="en-US" sz="1200" b="1"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3</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3</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44769">
                <a:tc>
                  <a:txBody>
                    <a:bodyPr/>
                    <a:lstStyle/>
                    <a:p>
                      <a:pPr marL="0" marR="0" algn="ctr">
                        <a:lnSpc>
                          <a:spcPct val="115000"/>
                        </a:lnSpc>
                        <a:spcBef>
                          <a:spcPts val="0"/>
                        </a:spcBef>
                        <a:spcAft>
                          <a:spcPts val="1000"/>
                        </a:spcAft>
                      </a:pPr>
                      <a:r>
                        <a:rPr lang="en-US" sz="1200" b="1" dirty="0">
                          <a:latin typeface="+mn-lt"/>
                          <a:ea typeface="Calibri"/>
                          <a:cs typeface="Mangal"/>
                        </a:rPr>
                        <a:t>ACSML0601.3</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3</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44769">
                <a:tc>
                  <a:txBody>
                    <a:bodyPr/>
                    <a:lstStyle/>
                    <a:p>
                      <a:pPr marL="0" marR="0" algn="ctr">
                        <a:lnSpc>
                          <a:spcPct val="115000"/>
                        </a:lnSpc>
                        <a:spcBef>
                          <a:spcPts val="0"/>
                        </a:spcBef>
                        <a:spcAft>
                          <a:spcPts val="1000"/>
                        </a:spcAft>
                      </a:pPr>
                      <a:r>
                        <a:rPr lang="en-US" sz="1200" b="1" dirty="0">
                          <a:latin typeface="+mn-lt"/>
                          <a:ea typeface="Calibri"/>
                          <a:cs typeface="Mangal"/>
                        </a:rPr>
                        <a:t>ACSML0601.4</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3</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3</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3</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44769">
                <a:tc>
                  <a:txBody>
                    <a:bodyPr/>
                    <a:lstStyle/>
                    <a:p>
                      <a:pPr marL="0" marR="0" algn="ctr">
                        <a:lnSpc>
                          <a:spcPct val="115000"/>
                        </a:lnSpc>
                        <a:spcBef>
                          <a:spcPts val="0"/>
                        </a:spcBef>
                        <a:spcAft>
                          <a:spcPts val="1000"/>
                        </a:spcAft>
                      </a:pPr>
                      <a:r>
                        <a:rPr lang="en-US" sz="1200" b="1" dirty="0">
                          <a:latin typeface="+mn-lt"/>
                          <a:ea typeface="Calibri"/>
                          <a:cs typeface="Mangal"/>
                        </a:rPr>
                        <a:t>ACSML0601.5</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3</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a:latin typeface="+mn-lt"/>
                          <a:ea typeface="Calibri"/>
                          <a:cs typeface="Mangal"/>
                        </a:rPr>
                        <a:t>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1</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22384">
                <a:tc>
                  <a:txBody>
                    <a:bodyPr/>
                    <a:lstStyle/>
                    <a:p>
                      <a:pPr marL="0" marR="0" algn="ctr">
                        <a:lnSpc>
                          <a:spcPct val="115000"/>
                        </a:lnSpc>
                        <a:spcBef>
                          <a:spcPts val="0"/>
                        </a:spcBef>
                        <a:spcAft>
                          <a:spcPts val="1000"/>
                        </a:spcAft>
                      </a:pPr>
                      <a:r>
                        <a:rPr lang="en-US" sz="1600" b="0">
                          <a:latin typeface="+mn-lt"/>
                          <a:ea typeface="Calibri"/>
                          <a:cs typeface="Mangal"/>
                        </a:rPr>
                        <a:t>AVG</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2.8</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2.2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1.6</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2.2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1.6</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1.8</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1.2</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0.4</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1.4</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0.8</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0.8</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1.6</a:t>
                      </a:r>
                    </a:p>
                  </a:txBody>
                  <a:tcPr marL="68239" marR="6823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pic>
        <p:nvPicPr>
          <p:cNvPr id="2" name="Picture 1" descr="A picture containing logo&#10;&#10;Description automatically generated">
            <a:extLst>
              <a:ext uri="{FF2B5EF4-FFF2-40B4-BE49-F238E27FC236}">
                <a16:creationId xmlns:a16="http://schemas.microsoft.com/office/drawing/2014/main" id="{DE3A2C69-0034-5F0A-ADE2-5D809550D8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201"/>
            <a:ext cx="1295401" cy="751819"/>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AD38685-406D-4500-BF28-F7290475F55D}"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100</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Introduction of Machine Learning Approaches(CO1,2,3,4)</a:t>
            </a:r>
          </a:p>
        </p:txBody>
      </p:sp>
      <p:sp>
        <p:nvSpPr>
          <p:cNvPr id="8" name="Content Placeholder 2"/>
          <p:cNvSpPr>
            <a:spLocks noGrp="1"/>
          </p:cNvSpPr>
          <p:nvPr>
            <p:ph idx="1"/>
          </p:nvPr>
        </p:nvSpPr>
        <p:spPr>
          <a:xfrm>
            <a:off x="533400" y="1143000"/>
            <a:ext cx="8229600" cy="4525963"/>
          </a:xfrm>
        </p:spPr>
        <p:txBody>
          <a:bodyPr/>
          <a:lstStyle/>
          <a:p>
            <a:pPr marL="0" indent="0">
              <a:buNone/>
            </a:pPr>
            <a:r>
              <a:rPr lang="en-US" sz="2000" b="1" dirty="0"/>
              <a:t>Advantages of Neural Networks:</a:t>
            </a:r>
          </a:p>
          <a:p>
            <a:pPr marL="0" indent="0">
              <a:buNone/>
            </a:pPr>
            <a:endParaRPr lang="en-US" sz="2000" b="1" dirty="0"/>
          </a:p>
          <a:p>
            <a:r>
              <a:rPr lang="en-US" sz="2000" b="1" i="1" dirty="0"/>
              <a:t>Adaptive learning: </a:t>
            </a:r>
            <a:r>
              <a:rPr lang="en-US" sz="2000" dirty="0"/>
              <a:t>An ANN </a:t>
            </a:r>
            <a:r>
              <a:rPr lang="en-US" sz="2000" i="1" dirty="0"/>
              <a:t>is </a:t>
            </a:r>
            <a:r>
              <a:rPr lang="en-US" sz="2000" dirty="0"/>
              <a:t>endowed with the ability to learn how to do tasks based on the data given for training or initial experience.</a:t>
            </a:r>
          </a:p>
          <a:p>
            <a:r>
              <a:rPr lang="en-US" sz="2000" b="1" i="1" dirty="0"/>
              <a:t>Self-organization:</a:t>
            </a:r>
            <a:r>
              <a:rPr lang="en-US" sz="2000" i="1" dirty="0"/>
              <a:t> </a:t>
            </a:r>
            <a:r>
              <a:rPr lang="en-US" sz="2000" dirty="0"/>
              <a:t>An ANN can create its own organization or representation of the information it receives during learning time.</a:t>
            </a:r>
          </a:p>
          <a:p>
            <a:r>
              <a:rPr lang="en-US" sz="2000" b="1" i="1" dirty="0"/>
              <a:t>Real-time operation: </a:t>
            </a:r>
            <a:r>
              <a:rPr lang="en-US" sz="2000" dirty="0"/>
              <a:t>ANN computations may be carried out in parallel. Special hardware devices are being designed and manufactured to rake advantage of this capability of ANNs.</a:t>
            </a:r>
          </a:p>
          <a:p>
            <a:r>
              <a:rPr lang="en-US" sz="2000" b="1" i="1" dirty="0"/>
              <a:t>Fault tolerance via redundant information coding: </a:t>
            </a:r>
            <a:r>
              <a:rPr lang="en-US" sz="2000" dirty="0"/>
              <a:t>Partial destruction of a neural network leads to the corresponding degradation of performance. However, some network capabilities may be retrained even after major network damage. </a:t>
            </a:r>
          </a:p>
        </p:txBody>
      </p:sp>
      <p:pic>
        <p:nvPicPr>
          <p:cNvPr id="2" name="Picture 1" descr="A picture containing logo&#10;&#10;Description automatically generated">
            <a:extLst>
              <a:ext uri="{FF2B5EF4-FFF2-40B4-BE49-F238E27FC236}">
                <a16:creationId xmlns:a16="http://schemas.microsoft.com/office/drawing/2014/main" id="{4144D5C9-85B2-4DB4-D61F-F26DC3CFA1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2FEA6A34-D4E4-87B0-9B34-31C1196D891F}"/>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21615721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A52F0B3-8882-401F-82A8-4F34810AAE4D}"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101</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t>Introduction of Machine Learning Approaches(CO1,2,3,4)</a:t>
            </a:r>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270000"/>
            <a:ext cx="7696200" cy="4386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descr="A picture containing logo&#10;&#10;Description automatically generated">
            <a:extLst>
              <a:ext uri="{FF2B5EF4-FFF2-40B4-BE49-F238E27FC236}">
                <a16:creationId xmlns:a16="http://schemas.microsoft.com/office/drawing/2014/main" id="{F5B7F3BB-7B33-84CA-FE5A-FD81A55D99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ABB57088-1CC6-1E6F-ADCF-8096C7A09EAE}"/>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387692840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9078A5D-0DC1-4E6C-9409-ACE5D58BE729}"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102</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t>Introduction of Machine Learning Approaches(CO1,2,3,4)</a:t>
            </a:r>
          </a:p>
        </p:txBody>
      </p:sp>
      <p:sp>
        <p:nvSpPr>
          <p:cNvPr id="8" name="Content Placeholder 2"/>
          <p:cNvSpPr>
            <a:spLocks noGrp="1"/>
          </p:cNvSpPr>
          <p:nvPr>
            <p:ph idx="1"/>
          </p:nvPr>
        </p:nvSpPr>
        <p:spPr>
          <a:xfrm>
            <a:off x="533400" y="1143000"/>
            <a:ext cx="8229600" cy="4525963"/>
          </a:xfrm>
        </p:spPr>
        <p:txBody>
          <a:bodyPr/>
          <a:lstStyle/>
          <a:p>
            <a:pPr marL="0" indent="0">
              <a:buNone/>
            </a:pPr>
            <a:r>
              <a:rPr lang="en-US" sz="2000" b="1" dirty="0"/>
              <a:t>Application Scope of Neural Networks:</a:t>
            </a:r>
          </a:p>
          <a:p>
            <a:pPr algn="just"/>
            <a:r>
              <a:rPr lang="en-US" sz="2000" i="1" dirty="0"/>
              <a:t>Air traffic control.</a:t>
            </a:r>
          </a:p>
          <a:p>
            <a:pPr algn="just"/>
            <a:r>
              <a:rPr lang="en-US" sz="2000" i="1" dirty="0"/>
              <a:t>Animal behavior, predator/prey relationships </a:t>
            </a:r>
            <a:r>
              <a:rPr lang="en-US" sz="2000" dirty="0"/>
              <a:t>and </a:t>
            </a:r>
            <a:r>
              <a:rPr lang="en-US" sz="2000" i="1" dirty="0"/>
              <a:t>population cycles.</a:t>
            </a:r>
          </a:p>
          <a:p>
            <a:pPr algn="just"/>
            <a:r>
              <a:rPr lang="en-US" sz="2000" i="1" dirty="0"/>
              <a:t>Appraisal and valuation </a:t>
            </a:r>
            <a:r>
              <a:rPr lang="en-US" sz="2000" dirty="0"/>
              <a:t>of property, buildings, automobiles, machinery, etc.</a:t>
            </a:r>
          </a:p>
          <a:p>
            <a:pPr algn="just"/>
            <a:r>
              <a:rPr lang="en-US" sz="2000" i="1" dirty="0"/>
              <a:t>Betting </a:t>
            </a:r>
            <a:r>
              <a:rPr lang="en-US" sz="2000" dirty="0"/>
              <a:t>on horse races, stock markets, sporting events, etc.</a:t>
            </a:r>
          </a:p>
          <a:p>
            <a:pPr algn="just"/>
            <a:r>
              <a:rPr lang="en-US" sz="2000" i="1" dirty="0"/>
              <a:t>Criminal sentencing </a:t>
            </a:r>
            <a:r>
              <a:rPr lang="en-US" sz="2000" dirty="0"/>
              <a:t>could be predicted using a large sample of crime details as input and the resulting sentence as output.</a:t>
            </a:r>
          </a:p>
          <a:p>
            <a:pPr algn="just"/>
            <a:r>
              <a:rPr lang="en-US" sz="2000" i="1" dirty="0"/>
              <a:t>Complex physical and chemical processes </a:t>
            </a:r>
            <a:r>
              <a:rPr lang="en-US" sz="2000" dirty="0"/>
              <a:t>that may involve the interaction of numerous (possibly unknown) mathematical formulas could be modeled heuristically using a neural network.</a:t>
            </a:r>
          </a:p>
          <a:p>
            <a:pPr algn="just"/>
            <a:r>
              <a:rPr lang="en-US" sz="2000" i="1" dirty="0"/>
              <a:t>Echo patterns </a:t>
            </a:r>
            <a:r>
              <a:rPr lang="en-US" sz="2000" dirty="0"/>
              <a:t>from sonar, radar, seismic and magnetic instruments could be used to predict their targets.</a:t>
            </a:r>
            <a:endParaRPr lang="en-US" sz="2000" b="1" dirty="0"/>
          </a:p>
        </p:txBody>
      </p:sp>
      <p:pic>
        <p:nvPicPr>
          <p:cNvPr id="2" name="Picture 1" descr="A picture containing logo&#10;&#10;Description automatically generated">
            <a:extLst>
              <a:ext uri="{FF2B5EF4-FFF2-40B4-BE49-F238E27FC236}">
                <a16:creationId xmlns:a16="http://schemas.microsoft.com/office/drawing/2014/main" id="{8843CB7B-5004-57CE-CED4-EEB24F43D0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516ACCC5-F7D4-784C-942B-04E4A1AA866A}"/>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19858759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463443-D001-4E57-930F-CE6CAD5E74B5}"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103</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Neural Networks (CO1, CO2, CO3)</a:t>
            </a:r>
            <a:endParaRPr lang="en-US" sz="3200" dirty="0"/>
          </a:p>
        </p:txBody>
      </p:sp>
      <p:sp>
        <p:nvSpPr>
          <p:cNvPr id="8" name="Content Placeholder 2"/>
          <p:cNvSpPr>
            <a:spLocks noGrp="1"/>
          </p:cNvSpPr>
          <p:nvPr>
            <p:ph idx="1"/>
          </p:nvPr>
        </p:nvSpPr>
        <p:spPr>
          <a:xfrm>
            <a:off x="533400" y="1143000"/>
            <a:ext cx="8229600" cy="4525963"/>
          </a:xfrm>
        </p:spPr>
        <p:txBody>
          <a:bodyPr/>
          <a:lstStyle/>
          <a:p>
            <a:pPr marL="0" indent="0" algn="just">
              <a:buNone/>
            </a:pPr>
            <a:endParaRPr lang="en-US" sz="2000" b="1" dirty="0"/>
          </a:p>
          <a:p>
            <a:pPr algn="just"/>
            <a:r>
              <a:rPr lang="en-US" sz="2000" dirty="0"/>
              <a:t>An artificial neural network (ANN) is an efficient information processing system which resembles in characteristics with a biological neural network.</a:t>
            </a:r>
          </a:p>
          <a:p>
            <a:r>
              <a:rPr lang="en-US" sz="2000" dirty="0"/>
              <a:t>ANNs possess large number of highly interconnected processing elements called </a:t>
            </a:r>
            <a:r>
              <a:rPr lang="en-US" sz="2000" i="1" dirty="0"/>
              <a:t>nodes </a:t>
            </a:r>
            <a:r>
              <a:rPr lang="en-US" sz="2000" dirty="0"/>
              <a:t>or </a:t>
            </a:r>
            <a:r>
              <a:rPr lang="en-US" sz="2000" i="1" dirty="0"/>
              <a:t>units </a:t>
            </a:r>
            <a:r>
              <a:rPr lang="en-US" sz="2000" dirty="0"/>
              <a:t>or </a:t>
            </a:r>
            <a:r>
              <a:rPr lang="en-US" sz="2000" i="1" dirty="0"/>
              <a:t>neuron, </a:t>
            </a:r>
            <a:r>
              <a:rPr lang="en-US" sz="2000" dirty="0"/>
              <a:t>which usually operate in parallel and are configured in regular architectures.</a:t>
            </a:r>
          </a:p>
          <a:p>
            <a:r>
              <a:rPr lang="en-US" sz="2000" dirty="0"/>
              <a:t>Each neuron is connected with the other by a connection link.</a:t>
            </a:r>
          </a:p>
          <a:p>
            <a:r>
              <a:rPr lang="en-US" sz="2000" dirty="0"/>
              <a:t>Each connection link is associated with weights which contain information about input signals.</a:t>
            </a:r>
          </a:p>
          <a:p>
            <a:r>
              <a:rPr lang="en-US" sz="2000" dirty="0"/>
              <a:t>This information is used by the neuron to solve a particular problem.</a:t>
            </a:r>
          </a:p>
        </p:txBody>
      </p:sp>
      <p:pic>
        <p:nvPicPr>
          <p:cNvPr id="2" name="Picture 1" descr="A picture containing logo&#10;&#10;Description automatically generated">
            <a:extLst>
              <a:ext uri="{FF2B5EF4-FFF2-40B4-BE49-F238E27FC236}">
                <a16:creationId xmlns:a16="http://schemas.microsoft.com/office/drawing/2014/main" id="{822611C2-2C74-C544-657B-B4C2AE75FE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1827AD54-A1E0-8C42-3822-14F07C45983C}"/>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313411903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87A53F6-22CC-453C-BCC3-45D1E4253FEC}"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104</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Neural Networks (CO1, CO2, CO3)</a:t>
            </a:r>
            <a:endParaRPr lang="en-US" sz="3200" dirty="0"/>
          </a:p>
        </p:txBody>
      </p:sp>
      <p:sp>
        <p:nvSpPr>
          <p:cNvPr id="8" name="Content Placeholder 2"/>
          <p:cNvSpPr>
            <a:spLocks noGrp="1"/>
          </p:cNvSpPr>
          <p:nvPr>
            <p:ph idx="1"/>
          </p:nvPr>
        </p:nvSpPr>
        <p:spPr>
          <a:xfrm>
            <a:off x="533400" y="1143001"/>
            <a:ext cx="8229600" cy="3962399"/>
          </a:xfrm>
        </p:spPr>
        <p:txBody>
          <a:bodyPr>
            <a:normAutofit fontScale="92500" lnSpcReduction="20000"/>
          </a:bodyPr>
          <a:lstStyle/>
          <a:p>
            <a:r>
              <a:rPr lang="en-US" sz="2000" dirty="0"/>
              <a:t>To depict the basic operation of a neural net, consider a set of neurons, say X1 and X2, transmitting signals to another neuron, Y.</a:t>
            </a:r>
          </a:p>
          <a:p>
            <a:r>
              <a:rPr lang="en-US" sz="2000" dirty="0"/>
              <a:t>Here X1 and X2 are input neurons, which transmit signals, and Y is the output neuron, which receives signals.</a:t>
            </a:r>
          </a:p>
          <a:p>
            <a:r>
              <a:rPr lang="en-US" sz="2000" dirty="0"/>
              <a:t>Input neurons X1 and </a:t>
            </a:r>
            <a:r>
              <a:rPr lang="en-US" sz="2000" i="1" dirty="0"/>
              <a:t>X2 </a:t>
            </a:r>
            <a:r>
              <a:rPr lang="en-US" sz="2000" dirty="0"/>
              <a:t>are connected to the output neuron Y, over a weighted interconnection links (W1 and W2).</a:t>
            </a:r>
          </a:p>
          <a:p>
            <a:endParaRPr lang="en-US" sz="2000" dirty="0"/>
          </a:p>
          <a:p>
            <a:endParaRPr lang="en-US" sz="2000" dirty="0"/>
          </a:p>
          <a:p>
            <a:endParaRPr lang="en-US" sz="2000" dirty="0"/>
          </a:p>
          <a:p>
            <a:endParaRPr lang="en-US" sz="2000" dirty="0"/>
          </a:p>
          <a:p>
            <a:endParaRPr lang="en-US" sz="2000" dirty="0"/>
          </a:p>
          <a:p>
            <a:endParaRPr lang="en-US" sz="2000" dirty="0"/>
          </a:p>
          <a:p>
            <a:pPr marL="0" indent="0">
              <a:buNone/>
            </a:pPr>
            <a:r>
              <a:rPr lang="en-US" sz="2000" dirty="0"/>
              <a:t>                                                                                          </a:t>
            </a:r>
            <a:r>
              <a:rPr lang="en-US" sz="2000" b="1" dirty="0"/>
              <a:t>Activation Function</a:t>
            </a:r>
          </a:p>
          <a:p>
            <a:endParaRPr lang="en-US" sz="2000" dirty="0"/>
          </a:p>
          <a:p>
            <a:pPr marL="0" indent="0">
              <a:buNone/>
            </a:pPr>
            <a:endParaRPr lang="en-US" sz="2000" dirty="0"/>
          </a:p>
          <a:p>
            <a:endParaRPr lang="en-US" sz="20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428999"/>
            <a:ext cx="4552950" cy="1819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3581400"/>
            <a:ext cx="25273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9175" y="4810127"/>
            <a:ext cx="3448050" cy="67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descr="A picture containing logo&#10;&#10;Description automatically generated">
            <a:extLst>
              <a:ext uri="{FF2B5EF4-FFF2-40B4-BE49-F238E27FC236}">
                <a16:creationId xmlns:a16="http://schemas.microsoft.com/office/drawing/2014/main" id="{3535211E-3DB6-73E5-8EA7-A161E96888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3AFE4DB4-A3F2-80E2-0337-5DCE8411B72B}"/>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266878837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A3DE0C0-5980-4680-886C-5D1EB5595316}"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105</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Biological Neural Networks (CO1, CO2, CO3)</a:t>
            </a:r>
            <a:endParaRPr lang="en-US" sz="3200" dirty="0"/>
          </a:p>
        </p:txBody>
      </p:sp>
      <p:sp>
        <p:nvSpPr>
          <p:cNvPr id="8" name="Content Placeholder 2"/>
          <p:cNvSpPr>
            <a:spLocks noGrp="1"/>
          </p:cNvSpPr>
          <p:nvPr>
            <p:ph idx="1"/>
          </p:nvPr>
        </p:nvSpPr>
        <p:spPr>
          <a:xfrm>
            <a:off x="533400" y="1143000"/>
            <a:ext cx="8229600" cy="4525963"/>
          </a:xfrm>
        </p:spPr>
        <p:txBody>
          <a:bodyPr/>
          <a:lstStyle/>
          <a:p>
            <a:pPr marL="0" indent="0" algn="just">
              <a:buNone/>
            </a:pPr>
            <a:endParaRPr lang="en-US" sz="2000" b="1" dirty="0"/>
          </a:p>
          <a:p>
            <a:pPr algn="just"/>
            <a:r>
              <a:rPr lang="en-US" sz="1800" dirty="0"/>
              <a:t>The Architecture of Neuron </a:t>
            </a:r>
          </a:p>
        </p:txBody>
      </p:sp>
      <p:pic>
        <p:nvPicPr>
          <p:cNvPr id="2" name="Picture 1">
            <a:extLst>
              <a:ext uri="{FF2B5EF4-FFF2-40B4-BE49-F238E27FC236}">
                <a16:creationId xmlns:a16="http://schemas.microsoft.com/office/drawing/2014/main" id="{97ED29E8-CC1C-4915-874A-B545311BEFFE}"/>
              </a:ext>
            </a:extLst>
          </p:cNvPr>
          <p:cNvPicPr>
            <a:picLocks noChangeAspect="1"/>
          </p:cNvPicPr>
          <p:nvPr/>
        </p:nvPicPr>
        <p:blipFill>
          <a:blip r:embed="rId3"/>
          <a:stretch>
            <a:fillRect/>
          </a:stretch>
        </p:blipFill>
        <p:spPr>
          <a:xfrm>
            <a:off x="723900" y="1938426"/>
            <a:ext cx="7305040" cy="4309974"/>
          </a:xfrm>
          <a:prstGeom prst="rect">
            <a:avLst/>
          </a:prstGeom>
        </p:spPr>
      </p:pic>
      <p:pic>
        <p:nvPicPr>
          <p:cNvPr id="3" name="Picture 2" descr="A picture containing logo&#10;&#10;Description automatically generated">
            <a:extLst>
              <a:ext uri="{FF2B5EF4-FFF2-40B4-BE49-F238E27FC236}">
                <a16:creationId xmlns:a16="http://schemas.microsoft.com/office/drawing/2014/main" id="{8AAA1E00-B084-FB39-DE16-5919E8FC97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5" name="Footer Placeholder 4">
            <a:extLst>
              <a:ext uri="{FF2B5EF4-FFF2-40B4-BE49-F238E27FC236}">
                <a16:creationId xmlns:a16="http://schemas.microsoft.com/office/drawing/2014/main" id="{4A0B7BBF-A22F-EED8-58C4-4D57CCC52403}"/>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163966541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FAA98DE-8A99-4B84-9CF5-BA391325152A}"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106</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Biological Neural Networks(CO1, CO2, CO3)</a:t>
            </a:r>
            <a:endParaRPr lang="en-US" sz="3200" dirty="0"/>
          </a:p>
        </p:txBody>
      </p:sp>
      <p:sp>
        <p:nvSpPr>
          <p:cNvPr id="8" name="Content Placeholder 2"/>
          <p:cNvSpPr>
            <a:spLocks noGrp="1"/>
          </p:cNvSpPr>
          <p:nvPr>
            <p:ph idx="1"/>
          </p:nvPr>
        </p:nvSpPr>
        <p:spPr>
          <a:xfrm>
            <a:off x="533400" y="1143000"/>
            <a:ext cx="8229600" cy="4525963"/>
          </a:xfrm>
        </p:spPr>
        <p:txBody>
          <a:bodyPr/>
          <a:lstStyle/>
          <a:p>
            <a:pPr marL="0" indent="0">
              <a:buNone/>
            </a:pPr>
            <a:endParaRPr lang="en-US" sz="2000" b="1" dirty="0"/>
          </a:p>
          <a:p>
            <a:endParaRPr lang="en-US" sz="20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674" y="1143000"/>
            <a:ext cx="6917007" cy="495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descr="A picture containing logo&#10;&#10;Description automatically generated">
            <a:extLst>
              <a:ext uri="{FF2B5EF4-FFF2-40B4-BE49-F238E27FC236}">
                <a16:creationId xmlns:a16="http://schemas.microsoft.com/office/drawing/2014/main" id="{28F44815-13B2-B47F-E81E-6E17843D18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7D6544E1-B910-E4E8-D343-B933DAA458AF}"/>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346312378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CE54C9C-AF09-4728-9F13-5E546D7DE326}"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107</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Model of ANN (CO1, CO2, CO3)</a:t>
            </a:r>
            <a:endParaRPr lang="en-US" sz="3200" dirty="0"/>
          </a:p>
        </p:txBody>
      </p:sp>
      <p:sp>
        <p:nvSpPr>
          <p:cNvPr id="8" name="Content Placeholder 2"/>
          <p:cNvSpPr>
            <a:spLocks noGrp="1"/>
          </p:cNvSpPr>
          <p:nvPr>
            <p:ph idx="1"/>
          </p:nvPr>
        </p:nvSpPr>
        <p:spPr>
          <a:xfrm>
            <a:off x="533400" y="1143000"/>
            <a:ext cx="8229600" cy="4525963"/>
          </a:xfrm>
        </p:spPr>
        <p:txBody>
          <a:bodyPr/>
          <a:lstStyle/>
          <a:p>
            <a:pPr marL="0" indent="0">
              <a:buNone/>
            </a:pPr>
            <a:endParaRPr lang="en-US" sz="2000" b="1" dirty="0"/>
          </a:p>
          <a:p>
            <a:endParaRPr lang="en-US" sz="2000"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817163"/>
            <a:ext cx="7346950" cy="326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2334" y="4081063"/>
            <a:ext cx="7067550" cy="2038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descr="A picture containing logo&#10;&#10;Description automatically generated">
            <a:extLst>
              <a:ext uri="{FF2B5EF4-FFF2-40B4-BE49-F238E27FC236}">
                <a16:creationId xmlns:a16="http://schemas.microsoft.com/office/drawing/2014/main" id="{128F3068-29F3-041E-B359-18977795F3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9FD38169-B45E-D5C5-D336-B078C2E9FF03}"/>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177711174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7CE1752-0814-4460-A8C2-62F44BFCD11E}"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108</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5080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Model of ANN (CO1, CO2, CO3)</a:t>
            </a:r>
            <a:endParaRPr lang="en-US" sz="3200" dirty="0"/>
          </a:p>
        </p:txBody>
      </p:sp>
      <p:sp>
        <p:nvSpPr>
          <p:cNvPr id="8" name="Content Placeholder 2"/>
          <p:cNvSpPr>
            <a:spLocks noGrp="1"/>
          </p:cNvSpPr>
          <p:nvPr>
            <p:ph idx="1"/>
          </p:nvPr>
        </p:nvSpPr>
        <p:spPr>
          <a:xfrm>
            <a:off x="533400" y="1143000"/>
            <a:ext cx="8229600" cy="4525963"/>
          </a:xfrm>
        </p:spPr>
        <p:txBody>
          <a:bodyPr/>
          <a:lstStyle/>
          <a:p>
            <a:pPr marL="0" indent="0">
              <a:buNone/>
            </a:pPr>
            <a:endParaRPr lang="en-US" sz="2000" b="1" dirty="0"/>
          </a:p>
          <a:p>
            <a:endParaRPr lang="en-US" sz="2000" dirty="0"/>
          </a:p>
        </p:txBody>
      </p:sp>
      <p:pic>
        <p:nvPicPr>
          <p:cNvPr id="3" name="Picture 2">
            <a:extLst>
              <a:ext uri="{FF2B5EF4-FFF2-40B4-BE49-F238E27FC236}">
                <a16:creationId xmlns:a16="http://schemas.microsoft.com/office/drawing/2014/main" id="{B4F35567-9C2A-4E5E-BC8B-9B35CD8B3545}"/>
              </a:ext>
            </a:extLst>
          </p:cNvPr>
          <p:cNvPicPr>
            <a:picLocks noChangeAspect="1"/>
          </p:cNvPicPr>
          <p:nvPr/>
        </p:nvPicPr>
        <p:blipFill>
          <a:blip r:embed="rId3"/>
          <a:stretch>
            <a:fillRect/>
          </a:stretch>
        </p:blipFill>
        <p:spPr>
          <a:xfrm>
            <a:off x="2057400" y="735537"/>
            <a:ext cx="4343400" cy="3257550"/>
          </a:xfrm>
          <a:prstGeom prst="rect">
            <a:avLst/>
          </a:prstGeom>
        </p:spPr>
      </p:pic>
      <p:pic>
        <p:nvPicPr>
          <p:cNvPr id="7" name="Picture 6">
            <a:extLst>
              <a:ext uri="{FF2B5EF4-FFF2-40B4-BE49-F238E27FC236}">
                <a16:creationId xmlns:a16="http://schemas.microsoft.com/office/drawing/2014/main" id="{682A60D8-3641-46FF-A05F-CF52B66FD06B}"/>
              </a:ext>
            </a:extLst>
          </p:cNvPr>
          <p:cNvPicPr>
            <a:picLocks noChangeAspect="1"/>
          </p:cNvPicPr>
          <p:nvPr/>
        </p:nvPicPr>
        <p:blipFill>
          <a:blip r:embed="rId4"/>
          <a:stretch>
            <a:fillRect/>
          </a:stretch>
        </p:blipFill>
        <p:spPr>
          <a:xfrm>
            <a:off x="2042160" y="4052350"/>
            <a:ext cx="3825240" cy="2327987"/>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A87812A4-D924-3052-B572-C47396521F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5" name="Footer Placeholder 4">
            <a:extLst>
              <a:ext uri="{FF2B5EF4-FFF2-40B4-BE49-F238E27FC236}">
                <a16:creationId xmlns:a16="http://schemas.microsoft.com/office/drawing/2014/main" id="{4817D0BA-A6CC-5A93-7634-F796CB40FEB3}"/>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308529177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2A67C11-481A-4556-B17B-E613E2B33413}"/>
              </a:ext>
            </a:extLst>
          </p:cNvPr>
          <p:cNvSpPr>
            <a:spLocks noGrp="1"/>
          </p:cNvSpPr>
          <p:nvPr>
            <p:ph type="dt" sz="half" idx="10"/>
          </p:nvPr>
        </p:nvSpPr>
        <p:spPr/>
        <p:txBody>
          <a:bodyPr/>
          <a:lstStyle/>
          <a:p>
            <a:fld id="{78759753-1354-44FD-8667-09EFA3B613CD}" type="datetime1">
              <a:rPr lang="en-US" smtClean="0"/>
              <a:t>12/30/2022</a:t>
            </a:fld>
            <a:endParaRPr lang="en-US" dirty="0"/>
          </a:p>
        </p:txBody>
      </p:sp>
      <p:sp>
        <p:nvSpPr>
          <p:cNvPr id="6" name="Slide Number Placeholder 5">
            <a:extLst>
              <a:ext uri="{FF2B5EF4-FFF2-40B4-BE49-F238E27FC236}">
                <a16:creationId xmlns:a16="http://schemas.microsoft.com/office/drawing/2014/main" id="{1ACC7D44-3F72-4449-BC4F-771462D73A6A}"/>
              </a:ext>
            </a:extLst>
          </p:cNvPr>
          <p:cNvSpPr>
            <a:spLocks noGrp="1"/>
          </p:cNvSpPr>
          <p:nvPr>
            <p:ph type="sldNum" sz="quarter" idx="12"/>
          </p:nvPr>
        </p:nvSpPr>
        <p:spPr/>
        <p:txBody>
          <a:bodyPr/>
          <a:lstStyle/>
          <a:p>
            <a:fld id="{B6F15528-21DE-4FAA-801E-634DDDAF4B2B}" type="slidenum">
              <a:rPr lang="en-US" smtClean="0"/>
              <a:pPr/>
              <a:t>109</a:t>
            </a:fld>
            <a:endParaRPr lang="en-US" dirty="0"/>
          </a:p>
        </p:txBody>
      </p:sp>
      <p:pic>
        <p:nvPicPr>
          <p:cNvPr id="10" name="Picture 9">
            <a:extLst>
              <a:ext uri="{FF2B5EF4-FFF2-40B4-BE49-F238E27FC236}">
                <a16:creationId xmlns:a16="http://schemas.microsoft.com/office/drawing/2014/main" id="{A1C10637-7C8E-4AD1-A5FF-A075ED950BF0}"/>
              </a:ext>
            </a:extLst>
          </p:cNvPr>
          <p:cNvPicPr>
            <a:picLocks noChangeAspect="1"/>
          </p:cNvPicPr>
          <p:nvPr/>
        </p:nvPicPr>
        <p:blipFill>
          <a:blip r:embed="rId2"/>
          <a:stretch>
            <a:fillRect/>
          </a:stretch>
        </p:blipFill>
        <p:spPr>
          <a:xfrm>
            <a:off x="2174433" y="1143000"/>
            <a:ext cx="3845367" cy="2107557"/>
          </a:xfrm>
          <a:prstGeom prst="rect">
            <a:avLst/>
          </a:prstGeom>
        </p:spPr>
      </p:pic>
      <p:pic>
        <p:nvPicPr>
          <p:cNvPr id="12" name="Picture 11">
            <a:extLst>
              <a:ext uri="{FF2B5EF4-FFF2-40B4-BE49-F238E27FC236}">
                <a16:creationId xmlns:a16="http://schemas.microsoft.com/office/drawing/2014/main" id="{4599F57D-5F4B-4F9F-9E1F-72A594014BD4}"/>
              </a:ext>
            </a:extLst>
          </p:cNvPr>
          <p:cNvPicPr>
            <a:picLocks noChangeAspect="1"/>
          </p:cNvPicPr>
          <p:nvPr/>
        </p:nvPicPr>
        <p:blipFill>
          <a:blip r:embed="rId3"/>
          <a:stretch>
            <a:fillRect/>
          </a:stretch>
        </p:blipFill>
        <p:spPr>
          <a:xfrm>
            <a:off x="2268316" y="3607444"/>
            <a:ext cx="4284884" cy="2356686"/>
          </a:xfrm>
          <a:prstGeom prst="rect">
            <a:avLst/>
          </a:prstGeom>
        </p:spPr>
      </p:pic>
      <p:sp>
        <p:nvSpPr>
          <p:cNvPr id="2" name="Title 1">
            <a:extLst>
              <a:ext uri="{FF2B5EF4-FFF2-40B4-BE49-F238E27FC236}">
                <a16:creationId xmlns:a16="http://schemas.microsoft.com/office/drawing/2014/main" id="{DDCBAA60-A1A0-46B0-9065-36154311952A}"/>
              </a:ext>
            </a:extLst>
          </p:cNvPr>
          <p:cNvSpPr txBox="1">
            <a:spLocks/>
          </p:cNvSpPr>
          <p:nvPr/>
        </p:nvSpPr>
        <p:spPr>
          <a:xfrm>
            <a:off x="1371600" y="-5080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Model of ANN (CO1, CO2, CO3)</a:t>
            </a:r>
            <a:endParaRPr lang="en-US" sz="3200" dirty="0"/>
          </a:p>
        </p:txBody>
      </p:sp>
      <p:pic>
        <p:nvPicPr>
          <p:cNvPr id="3" name="Picture 2" descr="A picture containing logo&#10;&#10;Description automatically generated">
            <a:extLst>
              <a:ext uri="{FF2B5EF4-FFF2-40B4-BE49-F238E27FC236}">
                <a16:creationId xmlns:a16="http://schemas.microsoft.com/office/drawing/2014/main" id="{4B9EEE23-C047-5A02-E60C-6794E427B4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7" name="Footer Placeholder 4">
            <a:extLst>
              <a:ext uri="{FF2B5EF4-FFF2-40B4-BE49-F238E27FC236}">
                <a16:creationId xmlns:a16="http://schemas.microsoft.com/office/drawing/2014/main" id="{885603CE-00B9-AD1A-2603-166F74666127}"/>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3749387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61AA04D-AA8F-486A-9030-77761EA390F1}" type="datetime1">
              <a:rPr lang="en-US" smtClean="0"/>
              <a:t>12/30/2022</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a:t>Ms. Garima Jain      ACSML0601     Machine Learning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dirty="0"/>
          </a:p>
        </p:txBody>
      </p:sp>
      <p:sp>
        <p:nvSpPr>
          <p:cNvPr id="7" name="Title 1"/>
          <p:cNvSpPr txBox="1">
            <a:spLocks/>
          </p:cNvSpPr>
          <p:nvPr/>
        </p:nvSpPr>
        <p:spPr>
          <a:xfrm>
            <a:off x="1371600" y="-50799"/>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dirty="0">
                <a:effectLst/>
                <a:latin typeface="Calibri" panose="020F0502020204030204" pitchFamily="34" charset="0"/>
                <a:ea typeface="Calibri" panose="020F0502020204030204" pitchFamily="34" charset="0"/>
                <a:cs typeface="Mangal" panose="02040503050203030202" pitchFamily="18" charset="0"/>
              </a:rPr>
              <a:t>Program Specific Outcomes</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sp>
        <p:nvSpPr>
          <p:cNvPr id="9" name="Content Placeholder 8"/>
          <p:cNvSpPr>
            <a:spLocks noGrp="1"/>
          </p:cNvSpPr>
          <p:nvPr>
            <p:ph idx="1"/>
          </p:nvPr>
        </p:nvSpPr>
        <p:spPr>
          <a:xfrm>
            <a:off x="533400" y="1738312"/>
            <a:ext cx="8229600" cy="4983163"/>
          </a:xfrm>
        </p:spPr>
        <p:txBody>
          <a:bodyPr>
            <a:normAutofit/>
          </a:bodyPr>
          <a:lstStyle/>
          <a:p>
            <a:pPr algn="just"/>
            <a:r>
              <a:rPr lang="en-US" sz="2800" b="1" dirty="0"/>
              <a:t>PSO1</a:t>
            </a:r>
            <a:r>
              <a:rPr lang="en-US" sz="2800" dirty="0"/>
              <a:t>-Apply Artificial Intelligence and its applications to design intelligent systems for the betterment of society.</a:t>
            </a:r>
          </a:p>
          <a:p>
            <a:pPr algn="just"/>
            <a:r>
              <a:rPr lang="en-US" sz="2800" b="1" dirty="0"/>
              <a:t>PSO2</a:t>
            </a:r>
            <a:r>
              <a:rPr lang="en-US" sz="2800" dirty="0"/>
              <a:t>-Develop AI-based innovative solutions demonstrating research, entrepreneurship, professional ethics, and communication skills.</a:t>
            </a:r>
          </a:p>
          <a:p>
            <a:pPr algn="just"/>
            <a:r>
              <a:rPr lang="en-US" sz="2800" b="1" dirty="0"/>
              <a:t>PSO3</a:t>
            </a:r>
            <a:r>
              <a:rPr lang="en-US" sz="2800" dirty="0"/>
              <a:t>-Demonstrate competency in AI by working in a team and engaging in life-long learning.	</a:t>
            </a:r>
          </a:p>
          <a:p>
            <a:pPr marL="0" indent="0" algn="just">
              <a:buNone/>
            </a:pPr>
            <a:endParaRPr lang="en-US" dirty="0"/>
          </a:p>
        </p:txBody>
      </p:sp>
      <p:pic>
        <p:nvPicPr>
          <p:cNvPr id="2" name="Picture 1" descr="A picture containing logo&#10;&#10;Description automatically generated">
            <a:extLst>
              <a:ext uri="{FF2B5EF4-FFF2-40B4-BE49-F238E27FC236}">
                <a16:creationId xmlns:a16="http://schemas.microsoft.com/office/drawing/2014/main" id="{73A14FD2-EC9B-ED42-C579-9A0BC3B02D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201"/>
            <a:ext cx="1295401" cy="838200"/>
          </a:xfrm>
          <a:prstGeom prst="rect">
            <a:avLst/>
          </a:prstGeom>
        </p:spPr>
      </p:pic>
    </p:spTree>
    <p:extLst>
      <p:ext uri="{BB962C8B-B14F-4D97-AF65-F5344CB8AC3E}">
        <p14:creationId xmlns:p14="http://schemas.microsoft.com/office/powerpoint/2010/main" val="3296954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9">
                                            <p:txEl>
                                              <p:pRg st="0" end="0"/>
                                            </p:txEl>
                                          </p:spTgt>
                                        </p:tgtEl>
                                        <p:attrNameLst>
                                          <p:attrName>r</p:attrName>
                                        </p:attrNameLst>
                                      </p:cBhvr>
                                    </p:animRot>
                                  </p:childTnLst>
                                </p:cTn>
                              </p:par>
                              <p:par>
                                <p:cTn id="7" presetID="8" presetClass="emph" presetSubtype="0" fill="hold" nodeType="withEffect">
                                  <p:stCondLst>
                                    <p:cond delay="0"/>
                                  </p:stCondLst>
                                  <p:childTnLst>
                                    <p:animRot by="21600000">
                                      <p:cBhvr>
                                        <p:cTn id="8" dur="1000" fill="hold"/>
                                        <p:tgtEl>
                                          <p:spTgt spid="9">
                                            <p:txEl>
                                              <p:pRg st="1" end="1"/>
                                            </p:txEl>
                                          </p:spTgt>
                                        </p:tgtEl>
                                        <p:attrNameLst>
                                          <p:attrName>r</p:attrName>
                                        </p:attrNameLst>
                                      </p:cBhvr>
                                    </p:animRot>
                                  </p:childTnLst>
                                </p:cTn>
                              </p:par>
                              <p:par>
                                <p:cTn id="9" presetID="8" presetClass="emph" presetSubtype="0" fill="hold" nodeType="withEffect">
                                  <p:stCondLst>
                                    <p:cond delay="0"/>
                                  </p:stCondLst>
                                  <p:childTnLst>
                                    <p:animRot by="21600000">
                                      <p:cBhvr>
                                        <p:cTn id="10" dur="1000" fill="hold"/>
                                        <p:tgtEl>
                                          <p:spTgt spid="9">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09AEDB7-DED3-4B51-99AE-60515557FF96}"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110</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Neural Networks (CO1, CO2, CO3)</a:t>
            </a:r>
            <a:endParaRPr lang="en-US" sz="3200" dirty="0"/>
          </a:p>
        </p:txBody>
      </p:sp>
      <p:sp>
        <p:nvSpPr>
          <p:cNvPr id="8" name="Content Placeholder 2"/>
          <p:cNvSpPr>
            <a:spLocks noGrp="1"/>
          </p:cNvSpPr>
          <p:nvPr>
            <p:ph idx="1"/>
          </p:nvPr>
        </p:nvSpPr>
        <p:spPr>
          <a:xfrm>
            <a:off x="533400" y="1143000"/>
            <a:ext cx="8229600" cy="4525963"/>
          </a:xfrm>
        </p:spPr>
        <p:txBody>
          <a:bodyPr>
            <a:normAutofit fontScale="92500" lnSpcReduction="10000"/>
          </a:bodyPr>
          <a:lstStyle/>
          <a:p>
            <a:pPr marL="0" indent="0" algn="just">
              <a:buNone/>
            </a:pPr>
            <a:r>
              <a:rPr lang="en-US" sz="2000" b="1" dirty="0"/>
              <a:t>Characteristics of ANN: </a:t>
            </a:r>
          </a:p>
          <a:p>
            <a:pPr marL="0" indent="0" algn="just">
              <a:buNone/>
            </a:pPr>
            <a:endParaRPr lang="en-US" sz="2000" b="1" dirty="0"/>
          </a:p>
          <a:p>
            <a:pPr algn="just"/>
            <a:r>
              <a:rPr lang="en-US" sz="2000" dirty="0"/>
              <a:t>It is a neutrally implemented mathematical model.</a:t>
            </a:r>
          </a:p>
          <a:p>
            <a:pPr algn="just"/>
            <a:r>
              <a:rPr lang="en-US" sz="2000" dirty="0"/>
              <a:t>There exists a large number of highly interconnected processing elements called neurons in an ANN.</a:t>
            </a:r>
          </a:p>
          <a:p>
            <a:pPr algn="just"/>
            <a:r>
              <a:rPr lang="en-US" sz="2000" dirty="0"/>
              <a:t>The interconnections with their weighted linkages hold the informative knowledge.</a:t>
            </a:r>
          </a:p>
          <a:p>
            <a:pPr algn="just"/>
            <a:r>
              <a:rPr lang="en-US" sz="2000" dirty="0"/>
              <a:t>The input signals arrive at the processing elements through connections and connecting weights.</a:t>
            </a:r>
          </a:p>
          <a:p>
            <a:pPr algn="just"/>
            <a:r>
              <a:rPr lang="en-US" sz="2000" dirty="0"/>
              <a:t>The processing elements of the ANN have the ability to learn, recall and generalize from the given data by suitable assignment or adjustment of weights.</a:t>
            </a:r>
          </a:p>
          <a:p>
            <a:pPr algn="just"/>
            <a:r>
              <a:rPr lang="en-US" sz="2000" dirty="0"/>
              <a:t>The computational power can be demonstrated only by the collective behavior of neurons, and it should be noted that no single neuron carries specific information.</a:t>
            </a:r>
          </a:p>
        </p:txBody>
      </p:sp>
      <p:pic>
        <p:nvPicPr>
          <p:cNvPr id="2" name="Picture 1" descr="A picture containing logo&#10;&#10;Description automatically generated">
            <a:extLst>
              <a:ext uri="{FF2B5EF4-FFF2-40B4-BE49-F238E27FC236}">
                <a16:creationId xmlns:a16="http://schemas.microsoft.com/office/drawing/2014/main" id="{80A31137-F568-6CA5-E561-590C87637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39E389D6-C051-1E03-7B1E-D47677EE1AB8}"/>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67227609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8583BD3-A86C-49E1-8777-CD69BE77FE4D}"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111</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Models of Neural Networks (CO1, CO2, CO3)</a:t>
            </a:r>
            <a:endParaRPr lang="en-US" sz="3200" dirty="0"/>
          </a:p>
        </p:txBody>
      </p:sp>
      <p:sp>
        <p:nvSpPr>
          <p:cNvPr id="8" name="Content Placeholder 2"/>
          <p:cNvSpPr>
            <a:spLocks noGrp="1"/>
          </p:cNvSpPr>
          <p:nvPr>
            <p:ph idx="1"/>
          </p:nvPr>
        </p:nvSpPr>
        <p:spPr>
          <a:xfrm>
            <a:off x="533400" y="1143000"/>
            <a:ext cx="8229600" cy="4525963"/>
          </a:xfrm>
        </p:spPr>
        <p:txBody>
          <a:bodyPr/>
          <a:lstStyle/>
          <a:p>
            <a:pPr marL="0" indent="0">
              <a:buNone/>
            </a:pPr>
            <a:endParaRPr lang="en-US" sz="2000" b="1" dirty="0"/>
          </a:p>
          <a:p>
            <a:pPr marL="0" indent="0">
              <a:buNone/>
            </a:pPr>
            <a:r>
              <a:rPr lang="en-US" sz="2800" dirty="0"/>
              <a:t>The models of ANN are specified by the three basic entities namely: </a:t>
            </a:r>
          </a:p>
          <a:p>
            <a:pPr marL="0" indent="0">
              <a:buNone/>
            </a:pPr>
            <a:endParaRPr lang="en-US" sz="2800" dirty="0"/>
          </a:p>
          <a:p>
            <a:pPr marL="457200" indent="-457200">
              <a:buFont typeface="+mj-lt"/>
              <a:buAutoNum type="arabicPeriod"/>
            </a:pPr>
            <a:r>
              <a:rPr lang="en-US" sz="2800" dirty="0"/>
              <a:t>The model’s synaptic interconnections.</a:t>
            </a:r>
          </a:p>
          <a:p>
            <a:pPr marL="457200" indent="-457200">
              <a:buFont typeface="+mj-lt"/>
              <a:buAutoNum type="arabicPeriod"/>
            </a:pPr>
            <a:r>
              <a:rPr lang="en-US" sz="2800" dirty="0"/>
              <a:t>The training or learning rules adopted for updating and adjusting the connection weights.</a:t>
            </a:r>
          </a:p>
          <a:p>
            <a:pPr marL="457200" indent="-457200">
              <a:buFont typeface="+mj-lt"/>
              <a:buAutoNum type="arabicPeriod"/>
            </a:pPr>
            <a:r>
              <a:rPr lang="en-US" sz="2800" dirty="0"/>
              <a:t>Their activation functions. </a:t>
            </a:r>
          </a:p>
        </p:txBody>
      </p:sp>
      <p:pic>
        <p:nvPicPr>
          <p:cNvPr id="2" name="Picture 1" descr="A picture containing logo&#10;&#10;Description automatically generated">
            <a:extLst>
              <a:ext uri="{FF2B5EF4-FFF2-40B4-BE49-F238E27FC236}">
                <a16:creationId xmlns:a16="http://schemas.microsoft.com/office/drawing/2014/main" id="{308FD1B3-28B6-2861-DAD0-38986BAF6E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AC3CAC0F-E811-E595-E031-3687680D447D}"/>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40140004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3CB9208-2224-4DA8-B0E2-7F6E723C6C51}"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112</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Models of Neural Networks(CO1, CO2, CO3)</a:t>
            </a:r>
            <a:endParaRPr lang="en-US" sz="3200" dirty="0"/>
          </a:p>
        </p:txBody>
      </p:sp>
      <p:sp>
        <p:nvSpPr>
          <p:cNvPr id="8" name="Content Placeholder 2"/>
          <p:cNvSpPr>
            <a:spLocks noGrp="1"/>
          </p:cNvSpPr>
          <p:nvPr>
            <p:ph idx="1"/>
          </p:nvPr>
        </p:nvSpPr>
        <p:spPr>
          <a:xfrm>
            <a:off x="533400" y="1143000"/>
            <a:ext cx="8229600" cy="4525963"/>
          </a:xfrm>
        </p:spPr>
        <p:txBody>
          <a:bodyPr/>
          <a:lstStyle/>
          <a:p>
            <a:pPr marL="0" indent="0">
              <a:buNone/>
            </a:pPr>
            <a:endParaRPr lang="en-US" sz="2000" b="1" dirty="0"/>
          </a:p>
          <a:p>
            <a:pPr marL="0" indent="0">
              <a:buNone/>
            </a:pPr>
            <a:r>
              <a:rPr lang="en-US" sz="2800" b="1" dirty="0"/>
              <a:t>Network Architecture of ANN:</a:t>
            </a:r>
          </a:p>
          <a:p>
            <a:pPr marL="0" indent="0">
              <a:buNone/>
            </a:pPr>
            <a:endParaRPr lang="en-US" sz="2800" dirty="0"/>
          </a:p>
          <a:p>
            <a:pPr marL="0" indent="0">
              <a:buNone/>
            </a:pPr>
            <a:r>
              <a:rPr lang="en-US" sz="2800" dirty="0"/>
              <a:t>1. single-layer feed-forward network;</a:t>
            </a:r>
          </a:p>
          <a:p>
            <a:pPr marL="0" indent="0">
              <a:buNone/>
            </a:pPr>
            <a:r>
              <a:rPr lang="en-US" sz="2800" dirty="0"/>
              <a:t>2. multilayer feed-forward network;</a:t>
            </a:r>
          </a:p>
          <a:p>
            <a:pPr marL="0" indent="0">
              <a:buNone/>
            </a:pPr>
            <a:r>
              <a:rPr lang="en-US" sz="2800" dirty="0"/>
              <a:t>3. single node with its own feedback;</a:t>
            </a:r>
          </a:p>
          <a:p>
            <a:pPr marL="0" indent="0">
              <a:buNone/>
            </a:pPr>
            <a:r>
              <a:rPr lang="en-US" sz="2800" dirty="0"/>
              <a:t>4. single-layer recurrent network;</a:t>
            </a:r>
          </a:p>
          <a:p>
            <a:pPr marL="0" indent="0">
              <a:buNone/>
            </a:pPr>
            <a:r>
              <a:rPr lang="en-US" sz="2800" i="1" dirty="0"/>
              <a:t>5. </a:t>
            </a:r>
            <a:r>
              <a:rPr lang="en-US" sz="2800" dirty="0"/>
              <a:t>multilayer recurrent network.</a:t>
            </a:r>
          </a:p>
        </p:txBody>
      </p:sp>
      <p:pic>
        <p:nvPicPr>
          <p:cNvPr id="2" name="Picture 1" descr="A picture containing logo&#10;&#10;Description automatically generated">
            <a:extLst>
              <a:ext uri="{FF2B5EF4-FFF2-40B4-BE49-F238E27FC236}">
                <a16:creationId xmlns:a16="http://schemas.microsoft.com/office/drawing/2014/main" id="{AEDFF72E-D0BE-2C46-52B1-3B11EA8A2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B71AFFE9-147B-0F73-CFC4-0C0CE7546AA7}"/>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206136401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8E78C92-8E44-478C-9572-E7D19F39BCC7}"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113</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Models of Neural Networks(CO1, CO2, CO3)</a:t>
            </a:r>
            <a:endParaRPr lang="en-US" sz="3200" dirty="0"/>
          </a:p>
        </p:txBody>
      </p:sp>
      <p:sp>
        <p:nvSpPr>
          <p:cNvPr id="8" name="Content Placeholder 2"/>
          <p:cNvSpPr>
            <a:spLocks noGrp="1"/>
          </p:cNvSpPr>
          <p:nvPr>
            <p:ph idx="1"/>
          </p:nvPr>
        </p:nvSpPr>
        <p:spPr>
          <a:xfrm>
            <a:off x="533400" y="832007"/>
            <a:ext cx="8229600" cy="4525963"/>
          </a:xfrm>
        </p:spPr>
        <p:txBody>
          <a:bodyPr/>
          <a:lstStyle/>
          <a:p>
            <a:pPr marL="0" indent="0" algn="ctr">
              <a:buNone/>
            </a:pPr>
            <a:r>
              <a:rPr lang="en-US" sz="2800" b="1" dirty="0"/>
              <a:t>Single Layer Feed Forward Network: </a:t>
            </a:r>
          </a:p>
          <a:p>
            <a:pPr marL="0" indent="0">
              <a:buNone/>
            </a:pPr>
            <a:endParaRPr lang="en-US" sz="2000"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8216" y="1524000"/>
            <a:ext cx="5934075"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descr="A picture containing logo&#10;&#10;Description automatically generated">
            <a:extLst>
              <a:ext uri="{FF2B5EF4-FFF2-40B4-BE49-F238E27FC236}">
                <a16:creationId xmlns:a16="http://schemas.microsoft.com/office/drawing/2014/main" id="{FA156E1D-158E-293C-444B-B0725320BF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0E2A566E-7123-F5BA-1C91-94EC6101F389}"/>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197889016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6E662A1-C729-40E3-9DFE-6C3C6F818214}"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114</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Models of Neural Networks (CO1, CO2, CO3)</a:t>
            </a:r>
            <a:endParaRPr lang="en-US" sz="3200" dirty="0"/>
          </a:p>
        </p:txBody>
      </p:sp>
      <p:sp>
        <p:nvSpPr>
          <p:cNvPr id="8" name="Content Placeholder 2"/>
          <p:cNvSpPr>
            <a:spLocks noGrp="1"/>
          </p:cNvSpPr>
          <p:nvPr>
            <p:ph idx="1"/>
          </p:nvPr>
        </p:nvSpPr>
        <p:spPr>
          <a:xfrm>
            <a:off x="533400" y="1143000"/>
            <a:ext cx="8229600" cy="4525963"/>
          </a:xfrm>
        </p:spPr>
        <p:txBody>
          <a:bodyPr/>
          <a:lstStyle/>
          <a:p>
            <a:pPr marL="0" indent="0">
              <a:buNone/>
            </a:pPr>
            <a:endParaRPr lang="en-US" sz="2000" b="1" dirty="0"/>
          </a:p>
          <a:p>
            <a:r>
              <a:rPr lang="en-US" sz="2000" dirty="0"/>
              <a:t>a</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371600"/>
            <a:ext cx="8359825" cy="419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descr="A picture containing logo&#10;&#10;Description automatically generated">
            <a:extLst>
              <a:ext uri="{FF2B5EF4-FFF2-40B4-BE49-F238E27FC236}">
                <a16:creationId xmlns:a16="http://schemas.microsoft.com/office/drawing/2014/main" id="{F9C2DC88-F454-057F-0F6E-19E4862B6B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6074D77B-1BE2-F6E2-566E-905F4ACFAC0B}"/>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279910211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D113CB0-4967-42EB-B856-BCB4FA016C8E}"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115</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Models of Neural Networks (CO1, CO2, CO3)</a:t>
            </a:r>
            <a:endParaRPr lang="en-US" sz="3200" dirty="0"/>
          </a:p>
        </p:txBody>
      </p:sp>
      <p:sp>
        <p:nvSpPr>
          <p:cNvPr id="8" name="Content Placeholder 2"/>
          <p:cNvSpPr>
            <a:spLocks noGrp="1"/>
          </p:cNvSpPr>
          <p:nvPr>
            <p:ph idx="1"/>
          </p:nvPr>
        </p:nvSpPr>
        <p:spPr>
          <a:xfrm>
            <a:off x="533400" y="1143000"/>
            <a:ext cx="8229600" cy="4525963"/>
          </a:xfrm>
        </p:spPr>
        <p:txBody>
          <a:bodyPr/>
          <a:lstStyle/>
          <a:p>
            <a:pPr marL="0" indent="0">
              <a:buNone/>
            </a:pPr>
            <a:endParaRPr lang="en-US" sz="2000" b="1" dirty="0"/>
          </a:p>
          <a:p>
            <a:endParaRPr lang="en-US" sz="2000"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38" y="1595438"/>
            <a:ext cx="8543925" cy="3667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descr="A picture containing logo&#10;&#10;Description automatically generated">
            <a:extLst>
              <a:ext uri="{FF2B5EF4-FFF2-40B4-BE49-F238E27FC236}">
                <a16:creationId xmlns:a16="http://schemas.microsoft.com/office/drawing/2014/main" id="{FD49DB3E-6811-95F6-775A-65A4AE9D4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209B81B8-57ED-CADB-8A42-3A3A82B48E0F}"/>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421712452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C241A05-CC53-44ED-90DE-6D8863129F27}"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116</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Models of Neural Networks (CO1, CO2, CO3)</a:t>
            </a:r>
            <a:endParaRPr lang="en-US" sz="3200" dirty="0"/>
          </a:p>
        </p:txBody>
      </p:sp>
      <p:sp>
        <p:nvSpPr>
          <p:cNvPr id="8" name="Content Placeholder 2"/>
          <p:cNvSpPr>
            <a:spLocks noGrp="1"/>
          </p:cNvSpPr>
          <p:nvPr>
            <p:ph idx="1"/>
          </p:nvPr>
        </p:nvSpPr>
        <p:spPr>
          <a:xfrm>
            <a:off x="533400" y="1143000"/>
            <a:ext cx="8229600" cy="4525963"/>
          </a:xfrm>
        </p:spPr>
        <p:txBody>
          <a:bodyPr/>
          <a:lstStyle/>
          <a:p>
            <a:pPr marL="0" indent="0">
              <a:buNone/>
            </a:pPr>
            <a:endParaRPr lang="en-US" sz="2000" b="1" dirty="0"/>
          </a:p>
          <a:p>
            <a:endParaRPr lang="en-US" sz="2000"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066800"/>
            <a:ext cx="7620000" cy="52733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descr="A picture containing logo&#10;&#10;Description automatically generated">
            <a:extLst>
              <a:ext uri="{FF2B5EF4-FFF2-40B4-BE49-F238E27FC236}">
                <a16:creationId xmlns:a16="http://schemas.microsoft.com/office/drawing/2014/main" id="{98707E8C-899E-A19B-291D-5C7B58CB5B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1E2BBA31-B96C-B565-530E-3C9433F92F6E}"/>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29504734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27ECD39-F49F-4749-94A7-EB33FA1E4449}"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117</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Models of Neural Networks (CO1, CO2, CO3)</a:t>
            </a:r>
            <a:endParaRPr lang="en-US" sz="3200" dirty="0"/>
          </a:p>
        </p:txBody>
      </p:sp>
      <p:sp>
        <p:nvSpPr>
          <p:cNvPr id="8" name="Content Placeholder 2"/>
          <p:cNvSpPr>
            <a:spLocks noGrp="1"/>
          </p:cNvSpPr>
          <p:nvPr>
            <p:ph idx="1"/>
          </p:nvPr>
        </p:nvSpPr>
        <p:spPr>
          <a:xfrm>
            <a:off x="533400" y="1143000"/>
            <a:ext cx="8229600" cy="4525963"/>
          </a:xfrm>
        </p:spPr>
        <p:txBody>
          <a:bodyPr/>
          <a:lstStyle/>
          <a:p>
            <a:pPr marL="0" indent="0">
              <a:buNone/>
            </a:pPr>
            <a:endParaRPr lang="en-US" sz="2000" b="1" dirty="0"/>
          </a:p>
          <a:p>
            <a:endParaRPr lang="en-US" sz="2000"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990600"/>
            <a:ext cx="7300913" cy="52862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descr="A picture containing logo&#10;&#10;Description automatically generated">
            <a:extLst>
              <a:ext uri="{FF2B5EF4-FFF2-40B4-BE49-F238E27FC236}">
                <a16:creationId xmlns:a16="http://schemas.microsoft.com/office/drawing/2014/main" id="{2DFADF07-611E-D77D-1FA1-B07917D586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CB733D5C-D6B5-B480-0EEF-B048FF8C6290}"/>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378690588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8B5178-42A4-4A2A-9564-54527679D239}"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118</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Models of Neural Networks (CO1, CO2, CO3)</a:t>
            </a:r>
            <a:endParaRPr lang="en-US" sz="3200" dirty="0"/>
          </a:p>
        </p:txBody>
      </p:sp>
      <p:sp>
        <p:nvSpPr>
          <p:cNvPr id="8" name="Content Placeholder 2"/>
          <p:cNvSpPr>
            <a:spLocks noGrp="1"/>
          </p:cNvSpPr>
          <p:nvPr>
            <p:ph idx="1"/>
          </p:nvPr>
        </p:nvSpPr>
        <p:spPr>
          <a:xfrm>
            <a:off x="533400" y="1143000"/>
            <a:ext cx="8229600" cy="4525963"/>
          </a:xfrm>
        </p:spPr>
        <p:txBody>
          <a:bodyPr/>
          <a:lstStyle/>
          <a:p>
            <a:pPr marL="0" indent="0">
              <a:buNone/>
            </a:pPr>
            <a:endParaRPr lang="en-US" sz="2000" b="1" dirty="0"/>
          </a:p>
          <a:p>
            <a:r>
              <a:rPr lang="en-US" sz="2800" b="1" dirty="0"/>
              <a:t>Lateral Inhibition Structure</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2627868"/>
            <a:ext cx="6985000" cy="2111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descr="A picture containing logo&#10;&#10;Description automatically generated">
            <a:extLst>
              <a:ext uri="{FF2B5EF4-FFF2-40B4-BE49-F238E27FC236}">
                <a16:creationId xmlns:a16="http://schemas.microsoft.com/office/drawing/2014/main" id="{FD155434-0F4E-45D9-0C03-494559E070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9DE8BD67-5AFB-AB02-1F65-F1395A7E1C20}"/>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288498025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860E2D0-2BDD-46D0-945A-5F119C07055C}"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119</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Activation Function of ANN (CO1, CO2, CO3)</a:t>
            </a:r>
            <a:endParaRPr lang="en-US" sz="3200" dirty="0"/>
          </a:p>
        </p:txBody>
      </p:sp>
      <p:sp>
        <p:nvSpPr>
          <p:cNvPr id="8" name="Content Placeholder 2"/>
          <p:cNvSpPr>
            <a:spLocks noGrp="1"/>
          </p:cNvSpPr>
          <p:nvPr>
            <p:ph idx="1"/>
          </p:nvPr>
        </p:nvSpPr>
        <p:spPr>
          <a:xfrm>
            <a:off x="533400" y="1143000"/>
            <a:ext cx="8229600" cy="4525963"/>
          </a:xfrm>
        </p:spPr>
        <p:txBody>
          <a:bodyPr/>
          <a:lstStyle/>
          <a:p>
            <a:pPr marL="0" indent="0">
              <a:buNone/>
            </a:pPr>
            <a:endParaRPr lang="en-US" sz="2000" b="1" dirty="0"/>
          </a:p>
          <a:p>
            <a:pPr marL="0" indent="0" algn="just">
              <a:buNone/>
            </a:pPr>
            <a:r>
              <a:rPr lang="en-US" sz="2800" dirty="0"/>
              <a:t>Types of Activation Function of ANN :</a:t>
            </a:r>
          </a:p>
          <a:p>
            <a:pPr marL="457200" indent="-457200" algn="just">
              <a:buAutoNum type="arabicPeriod"/>
            </a:pPr>
            <a:r>
              <a:rPr lang="en-US" sz="2800" dirty="0"/>
              <a:t>Identity Function</a:t>
            </a:r>
          </a:p>
          <a:p>
            <a:pPr marL="457200" indent="-457200" algn="just">
              <a:buAutoNum type="arabicPeriod"/>
            </a:pPr>
            <a:r>
              <a:rPr lang="en-US" sz="2800" dirty="0"/>
              <a:t>Binary Step Function</a:t>
            </a:r>
          </a:p>
          <a:p>
            <a:pPr marL="457200" indent="-457200" algn="just">
              <a:buAutoNum type="arabicPeriod"/>
            </a:pPr>
            <a:r>
              <a:rPr lang="en-US" sz="2800" dirty="0"/>
              <a:t>Bipolar Step Function</a:t>
            </a:r>
          </a:p>
          <a:p>
            <a:pPr marL="457200" indent="-457200" algn="just">
              <a:buAutoNum type="arabicPeriod"/>
            </a:pPr>
            <a:r>
              <a:rPr lang="en-US" sz="2800" dirty="0"/>
              <a:t>Sigmoidal Functions</a:t>
            </a:r>
          </a:p>
          <a:p>
            <a:pPr marL="457200" indent="-457200" algn="just">
              <a:buAutoNum type="arabicPeriod"/>
            </a:pPr>
            <a:r>
              <a:rPr lang="en-US" sz="2800" dirty="0"/>
              <a:t>Ramp Function</a:t>
            </a:r>
          </a:p>
          <a:p>
            <a:pPr marL="0" indent="0">
              <a:buNone/>
            </a:pPr>
            <a:endParaRPr lang="en-US" sz="2000" dirty="0"/>
          </a:p>
        </p:txBody>
      </p:sp>
      <p:pic>
        <p:nvPicPr>
          <p:cNvPr id="2" name="Picture 1" descr="A picture containing logo&#10;&#10;Description automatically generated">
            <a:extLst>
              <a:ext uri="{FF2B5EF4-FFF2-40B4-BE49-F238E27FC236}">
                <a16:creationId xmlns:a16="http://schemas.microsoft.com/office/drawing/2014/main" id="{A3926A22-99ED-20FC-6735-49FF641AC9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1E7BB49B-AB0A-3BB1-08FE-C03D622145CF}"/>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231873323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prstGeom prst="rect">
            <a:avLst/>
          </a:prstGeom>
        </p:spPr>
        <p:txBody>
          <a:bodyPr/>
          <a:lstStyle/>
          <a:p>
            <a:fld id="{BCCBCF00-0C74-44BF-B436-541E23323AF8}" type="datetime1">
              <a:rPr lang="en-US" smtClean="0"/>
              <a:t>12/30/2022</a:t>
            </a:fld>
            <a:endParaRPr lang="en-US"/>
          </a:p>
        </p:txBody>
      </p:sp>
      <p:sp>
        <p:nvSpPr>
          <p:cNvPr id="6" name="Slide Number Placeholder 5"/>
          <p:cNvSpPr>
            <a:spLocks noGrp="1"/>
          </p:cNvSpPr>
          <p:nvPr>
            <p:ph type="sldNum" sz="quarter" idx="12"/>
          </p:nvPr>
        </p:nvSpPr>
        <p:spPr>
          <a:prstGeom prst="rect">
            <a:avLst/>
          </a:prstGeom>
        </p:spPr>
        <p:txBody>
          <a:bodyPr/>
          <a:lstStyle/>
          <a:p>
            <a:fld id="{B6F15528-21DE-4FAA-801E-634DDDAF4B2B}" type="slidenum">
              <a:rPr lang="en-US" smtClean="0"/>
              <a:pPr/>
              <a:t>12</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t">
            <a:noAutofit/>
          </a:bodyPr>
          <a:lstStyle/>
          <a:p>
            <a:pPr algn="ctr">
              <a:spcBef>
                <a:spcPct val="0"/>
              </a:spcBef>
              <a:defRPr/>
            </a:pPr>
            <a:r>
              <a:rPr lang="en-US" sz="3000" dirty="0"/>
              <a:t>CO-PO and PSO Mapping</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16385" name="Rectangle 1"/>
          <p:cNvSpPr>
            <a:spLocks noChangeArrowheads="1"/>
          </p:cNvSpPr>
          <p:nvPr/>
        </p:nvSpPr>
        <p:spPr bwMode="auto">
          <a:xfrm>
            <a:off x="457200" y="1107994"/>
            <a:ext cx="8686800"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en-US" sz="2800" i="0" strike="noStrike" cap="none" normalizeH="0" baseline="0" dirty="0">
                <a:ln>
                  <a:noFill/>
                </a:ln>
                <a:solidFill>
                  <a:schemeClr val="tx1"/>
                </a:solidFill>
                <a:effectLst/>
                <a:ea typeface="Calibri" pitchFamily="34" charset="0"/>
                <a:cs typeface="Times New Roman" pitchFamily="18" charset="0"/>
              </a:rPr>
              <a:t>Matrix of  CO/PSO:</a:t>
            </a:r>
            <a:endParaRPr kumimoji="0" lang="en-US" sz="2800" i="0" strike="noStrike" cap="none" normalizeH="0" baseline="0" dirty="0">
              <a:ln>
                <a:noFill/>
              </a:ln>
              <a:solidFill>
                <a:schemeClr val="tx1"/>
              </a:solidFill>
              <a:effectLst/>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311409422"/>
              </p:ext>
            </p:extLst>
          </p:nvPr>
        </p:nvGraphicFramePr>
        <p:xfrm>
          <a:off x="609600" y="1752598"/>
          <a:ext cx="8077199" cy="3658340"/>
        </p:xfrm>
        <a:graphic>
          <a:graphicData uri="http://schemas.openxmlformats.org/drawingml/2006/table">
            <a:tbl>
              <a:tblPr/>
              <a:tblGrid>
                <a:gridCol w="1946306">
                  <a:extLst>
                    <a:ext uri="{9D8B030D-6E8A-4147-A177-3AD203B41FA5}">
                      <a16:colId xmlns:a16="http://schemas.microsoft.com/office/drawing/2014/main" val="20000"/>
                    </a:ext>
                  </a:extLst>
                </a:gridCol>
                <a:gridCol w="2043631">
                  <a:extLst>
                    <a:ext uri="{9D8B030D-6E8A-4147-A177-3AD203B41FA5}">
                      <a16:colId xmlns:a16="http://schemas.microsoft.com/office/drawing/2014/main" val="20001"/>
                    </a:ext>
                  </a:extLst>
                </a:gridCol>
                <a:gridCol w="2043631">
                  <a:extLst>
                    <a:ext uri="{9D8B030D-6E8A-4147-A177-3AD203B41FA5}">
                      <a16:colId xmlns:a16="http://schemas.microsoft.com/office/drawing/2014/main" val="20002"/>
                    </a:ext>
                  </a:extLst>
                </a:gridCol>
                <a:gridCol w="2043631">
                  <a:extLst>
                    <a:ext uri="{9D8B030D-6E8A-4147-A177-3AD203B41FA5}">
                      <a16:colId xmlns:a16="http://schemas.microsoft.com/office/drawing/2014/main" val="20003"/>
                    </a:ext>
                  </a:extLst>
                </a:gridCol>
              </a:tblGrid>
              <a:tr h="522620">
                <a:tc>
                  <a:txBody>
                    <a:bodyPr/>
                    <a:lstStyle/>
                    <a:p>
                      <a:pPr marL="0" marR="0" algn="ctr">
                        <a:lnSpc>
                          <a:spcPct val="115000"/>
                        </a:lnSpc>
                        <a:spcBef>
                          <a:spcPts val="0"/>
                        </a:spcBef>
                        <a:spcAft>
                          <a:spcPts val="0"/>
                        </a:spcAft>
                      </a:pPr>
                      <a:endParaRPr lang="en-US" sz="1600" dirty="0">
                        <a:latin typeface="+mn-lt"/>
                        <a:ea typeface="Calibri"/>
                        <a:cs typeface="Mangal"/>
                      </a:endParaRP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mn-lt"/>
                          <a:ea typeface="Calibri"/>
                          <a:cs typeface="Mangal"/>
                        </a:rPr>
                        <a:t>PSO1</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mn-lt"/>
                          <a:ea typeface="Calibri"/>
                          <a:cs typeface="Mangal"/>
                        </a:rPr>
                        <a:t>PSO2</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latin typeface="+mn-lt"/>
                          <a:ea typeface="Calibri"/>
                          <a:cs typeface="Mangal"/>
                        </a:rPr>
                        <a:t>PSO3</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22620">
                <a:tc>
                  <a:txBody>
                    <a:bodyPr/>
                    <a:lstStyle/>
                    <a:p>
                      <a:pPr marL="0" marR="0" algn="ctr">
                        <a:lnSpc>
                          <a:spcPct val="115000"/>
                        </a:lnSpc>
                        <a:spcBef>
                          <a:spcPts val="0"/>
                        </a:spcBef>
                        <a:spcAft>
                          <a:spcPts val="0"/>
                        </a:spcAft>
                      </a:pPr>
                      <a:r>
                        <a:rPr lang="en-US" sz="1600" b="0" dirty="0">
                          <a:latin typeface="+mn-lt"/>
                          <a:ea typeface="Calibri"/>
                          <a:cs typeface="Mangal"/>
                        </a:rPr>
                        <a:t>ACSML0601.1</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3</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2</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0" dirty="0">
                          <a:latin typeface="+mn-lt"/>
                          <a:ea typeface="Calibri"/>
                          <a:cs typeface="Mangal"/>
                        </a:rPr>
                        <a:t>3</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22620">
                <a:tc>
                  <a:txBody>
                    <a:bodyPr/>
                    <a:lstStyle/>
                    <a:p>
                      <a:pPr marL="0" marR="0" algn="ctr">
                        <a:lnSpc>
                          <a:spcPct val="115000"/>
                        </a:lnSpc>
                        <a:spcBef>
                          <a:spcPts val="0"/>
                        </a:spcBef>
                        <a:spcAft>
                          <a:spcPts val="0"/>
                        </a:spcAft>
                      </a:pPr>
                      <a:r>
                        <a:rPr lang="en-US" sz="1600" b="1" dirty="0">
                          <a:latin typeface="+mn-lt"/>
                          <a:ea typeface="Calibri"/>
                          <a:cs typeface="Mangal"/>
                        </a:rPr>
                        <a:t>ACSML0601.2</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3</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2</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2</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22620">
                <a:tc>
                  <a:txBody>
                    <a:bodyPr/>
                    <a:lstStyle/>
                    <a:p>
                      <a:pPr marL="0" marR="0" algn="ctr">
                        <a:lnSpc>
                          <a:spcPct val="115000"/>
                        </a:lnSpc>
                        <a:spcBef>
                          <a:spcPts val="0"/>
                        </a:spcBef>
                        <a:spcAft>
                          <a:spcPts val="0"/>
                        </a:spcAft>
                      </a:pPr>
                      <a:r>
                        <a:rPr lang="en-US" sz="1600" b="0" dirty="0">
                          <a:latin typeface="+mn-lt"/>
                          <a:ea typeface="Calibri"/>
                          <a:cs typeface="Mangal"/>
                        </a:rPr>
                        <a:t>ACSML0601.3</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latin typeface="+mn-lt"/>
                          <a:ea typeface="Calibri"/>
                          <a:cs typeface="Mangal"/>
                        </a:rPr>
                        <a:t>3</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mn-lt"/>
                          <a:ea typeface="Calibri"/>
                          <a:cs typeface="Mangal"/>
                        </a:rPr>
                        <a:t>2</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mn-lt"/>
                          <a:ea typeface="Calibri"/>
                          <a:cs typeface="Mangal"/>
                        </a:rPr>
                        <a:t>3</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22620">
                <a:tc>
                  <a:txBody>
                    <a:bodyPr/>
                    <a:lstStyle/>
                    <a:p>
                      <a:pPr marL="0" marR="0" algn="ctr">
                        <a:lnSpc>
                          <a:spcPct val="115000"/>
                        </a:lnSpc>
                        <a:spcBef>
                          <a:spcPts val="0"/>
                        </a:spcBef>
                        <a:spcAft>
                          <a:spcPts val="0"/>
                        </a:spcAft>
                      </a:pPr>
                      <a:r>
                        <a:rPr lang="en-US" sz="1600" b="0" dirty="0">
                          <a:latin typeface="+mn-lt"/>
                          <a:ea typeface="Calibri"/>
                          <a:cs typeface="Mangal"/>
                        </a:rPr>
                        <a:t>ACSML0601.4</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latin typeface="+mn-lt"/>
                          <a:ea typeface="Calibri"/>
                          <a:cs typeface="Mangal"/>
                        </a:rPr>
                        <a:t>2</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mn-lt"/>
                          <a:ea typeface="Calibri"/>
                          <a:cs typeface="Mangal"/>
                        </a:rPr>
                        <a:t>1</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mn-lt"/>
                          <a:ea typeface="Calibri"/>
                          <a:cs typeface="Mangal"/>
                        </a:rPr>
                        <a:t>1</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22620">
                <a:tc>
                  <a:txBody>
                    <a:bodyPr/>
                    <a:lstStyle/>
                    <a:p>
                      <a:pPr marL="0" marR="0" algn="ctr">
                        <a:lnSpc>
                          <a:spcPct val="115000"/>
                        </a:lnSpc>
                        <a:spcBef>
                          <a:spcPts val="0"/>
                        </a:spcBef>
                        <a:spcAft>
                          <a:spcPts val="0"/>
                        </a:spcAft>
                      </a:pPr>
                      <a:r>
                        <a:rPr lang="en-US" sz="1600" b="0" dirty="0">
                          <a:latin typeface="+mn-lt"/>
                          <a:ea typeface="Calibri"/>
                          <a:cs typeface="Mangal"/>
                        </a:rPr>
                        <a:t>ACSML0601.5</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latin typeface="+mn-lt"/>
                          <a:ea typeface="Calibri"/>
                          <a:cs typeface="Mangal"/>
                        </a:rPr>
                        <a:t>2</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latin typeface="+mn-lt"/>
                          <a:ea typeface="Calibri"/>
                          <a:cs typeface="Mangal"/>
                        </a:rPr>
                        <a:t>2</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mn-lt"/>
                          <a:ea typeface="Calibri"/>
                          <a:cs typeface="Mangal"/>
                        </a:rPr>
                        <a:t>1</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22620">
                <a:tc>
                  <a:txBody>
                    <a:bodyPr/>
                    <a:lstStyle/>
                    <a:p>
                      <a:pPr marL="0" marR="0" algn="ctr">
                        <a:lnSpc>
                          <a:spcPct val="115000"/>
                        </a:lnSpc>
                        <a:spcBef>
                          <a:spcPts val="0"/>
                        </a:spcBef>
                        <a:spcAft>
                          <a:spcPts val="0"/>
                        </a:spcAft>
                      </a:pPr>
                      <a:r>
                        <a:rPr lang="en-US" sz="1600" b="0" dirty="0">
                          <a:latin typeface="+mn-lt"/>
                          <a:ea typeface="Calibri"/>
                          <a:cs typeface="Mangal"/>
                        </a:rPr>
                        <a:t>AVG</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latin typeface="+mn-lt"/>
                          <a:ea typeface="Calibri"/>
                          <a:cs typeface="Mangal"/>
                        </a:rPr>
                        <a:t>2.6</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a:latin typeface="+mn-lt"/>
                          <a:ea typeface="Calibri"/>
                          <a:cs typeface="Mangal"/>
                        </a:rPr>
                        <a:t>1.8</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latin typeface="+mn-lt"/>
                          <a:ea typeface="Calibri"/>
                          <a:cs typeface="Mangal"/>
                        </a:rPr>
                        <a:t>2</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9" name="Footer Placeholder 4"/>
          <p:cNvSpPr>
            <a:spLocks noGrp="1"/>
          </p:cNvSpPr>
          <p:nvPr>
            <p:ph type="ftr" sz="quarter" idx="11"/>
          </p:nvPr>
        </p:nvSpPr>
        <p:spPr>
          <a:xfrm>
            <a:off x="2514600" y="6356350"/>
            <a:ext cx="5029200" cy="365125"/>
          </a:xfrm>
          <a:prstGeom prst="rect">
            <a:avLst/>
          </a:prstGeom>
        </p:spPr>
        <p:txBody>
          <a:bodyPr/>
          <a:lstStyle/>
          <a:p>
            <a:r>
              <a:rPr lang="en-US"/>
              <a:t>Ms. Garima Jain      ACSML0601     Machine Learning     Unit 2</a:t>
            </a:r>
            <a:endParaRPr lang="en-US" dirty="0"/>
          </a:p>
        </p:txBody>
      </p:sp>
      <p:pic>
        <p:nvPicPr>
          <p:cNvPr id="2" name="Picture 1" descr="A picture containing logo&#10;&#10;Description automatically generated">
            <a:extLst>
              <a:ext uri="{FF2B5EF4-FFF2-40B4-BE49-F238E27FC236}">
                <a16:creationId xmlns:a16="http://schemas.microsoft.com/office/drawing/2014/main" id="{F92190D0-303A-DCCF-B1EC-601AB4B17B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201"/>
            <a:ext cx="1295401" cy="838200"/>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0AD0181-9774-4FB2-A7A2-C5F4F8F66F4B}"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120</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Activation Function of ANN (CO1, CO2, CO3)</a:t>
            </a:r>
            <a:endParaRPr lang="en-US" sz="3200" dirty="0"/>
          </a:p>
        </p:txBody>
      </p:sp>
      <p:sp>
        <p:nvSpPr>
          <p:cNvPr id="8" name="Content Placeholder 2"/>
          <p:cNvSpPr>
            <a:spLocks noGrp="1"/>
          </p:cNvSpPr>
          <p:nvPr>
            <p:ph idx="1"/>
          </p:nvPr>
        </p:nvSpPr>
        <p:spPr>
          <a:xfrm>
            <a:off x="533400" y="1143000"/>
            <a:ext cx="8229600" cy="4525963"/>
          </a:xfrm>
        </p:spPr>
        <p:txBody>
          <a:bodyPr/>
          <a:lstStyle/>
          <a:p>
            <a:pPr marL="0" indent="0">
              <a:buNone/>
            </a:pPr>
            <a:endParaRPr lang="en-US" sz="2000" b="1" dirty="0"/>
          </a:p>
          <a:p>
            <a:r>
              <a:rPr lang="en-US" sz="2000" b="1" i="1" dirty="0"/>
              <a:t>Identity function</a:t>
            </a:r>
            <a:r>
              <a:rPr lang="en-US" sz="2000" i="1" dirty="0"/>
              <a:t>: </a:t>
            </a:r>
            <a:r>
              <a:rPr lang="en-US" sz="2000" dirty="0"/>
              <a:t>It is a linear function and can be defined as</a:t>
            </a:r>
          </a:p>
          <a:p>
            <a:endParaRPr lang="en-US" sz="2000" dirty="0"/>
          </a:p>
          <a:p>
            <a:endParaRPr lang="en-US" sz="2000" dirty="0"/>
          </a:p>
          <a:p>
            <a:r>
              <a:rPr lang="en-US" sz="2000" dirty="0"/>
              <a:t>The output here remains the same as input. The input layer uses the identity activation function.</a:t>
            </a: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2057400"/>
            <a:ext cx="2305050" cy="64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7377" y="3505200"/>
            <a:ext cx="2596364" cy="197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descr="A picture containing logo&#10;&#10;Description automatically generated">
            <a:extLst>
              <a:ext uri="{FF2B5EF4-FFF2-40B4-BE49-F238E27FC236}">
                <a16:creationId xmlns:a16="http://schemas.microsoft.com/office/drawing/2014/main" id="{A688030B-31BF-B7E8-832C-A508F74B9A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DE2D6A00-3A82-8EB9-FA6D-41E8976261BA}"/>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351931269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9CBF8F4-2F00-4624-9BEC-B539811C3942}"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121</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Activation Function of ANN(CO1, CO2, CO3)</a:t>
            </a:r>
            <a:endParaRPr lang="en-US" sz="3200" dirty="0"/>
          </a:p>
        </p:txBody>
      </p:sp>
      <p:sp>
        <p:nvSpPr>
          <p:cNvPr id="8" name="Content Placeholder 2"/>
          <p:cNvSpPr>
            <a:spLocks noGrp="1"/>
          </p:cNvSpPr>
          <p:nvPr>
            <p:ph idx="1"/>
          </p:nvPr>
        </p:nvSpPr>
        <p:spPr>
          <a:xfrm>
            <a:off x="533400" y="1143000"/>
            <a:ext cx="8229600" cy="4525963"/>
          </a:xfrm>
        </p:spPr>
        <p:txBody>
          <a:bodyPr/>
          <a:lstStyle/>
          <a:p>
            <a:pPr marL="0" indent="0">
              <a:buNone/>
            </a:pPr>
            <a:endParaRPr lang="en-US" sz="2000" b="1" dirty="0"/>
          </a:p>
          <a:p>
            <a:r>
              <a:rPr lang="en-US" sz="2000" b="1" i="1" dirty="0"/>
              <a:t>Binary step function: </a:t>
            </a:r>
            <a:r>
              <a:rPr lang="en-US" sz="2000" dirty="0"/>
              <a:t>This function can be defined as:</a:t>
            </a:r>
          </a:p>
          <a:p>
            <a:endParaRPr lang="en-US" sz="2000" dirty="0"/>
          </a:p>
          <a:p>
            <a:endParaRPr lang="en-US" sz="2000" dirty="0"/>
          </a:p>
          <a:p>
            <a:endParaRPr lang="en-US" sz="2000" dirty="0"/>
          </a:p>
          <a:p>
            <a:r>
              <a:rPr lang="en-US" sz="2000" dirty="0"/>
              <a:t>where </a:t>
            </a:r>
            <a:r>
              <a:rPr lang="en-US" sz="2000" i="1" dirty="0"/>
              <a:t>Ɵ </a:t>
            </a:r>
            <a:r>
              <a:rPr lang="en-US" sz="2000" dirty="0"/>
              <a:t>represents the threshold value. This function is most widely used in single-layer nets to convert the net input to an output that is a binary (1 or 0).</a:t>
            </a:r>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2057400"/>
            <a:ext cx="2371725"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5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4328" y="3810000"/>
            <a:ext cx="2101997" cy="1800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descr="A picture containing logo&#10;&#10;Description automatically generated">
            <a:extLst>
              <a:ext uri="{FF2B5EF4-FFF2-40B4-BE49-F238E27FC236}">
                <a16:creationId xmlns:a16="http://schemas.microsoft.com/office/drawing/2014/main" id="{DE599175-5320-2B6A-4D7D-FD32D35C8B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D8C6AF7E-A74E-2C7D-9803-9FE14C4E5D9E}"/>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157708769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D2393D6-C5E7-45C5-98A4-87286E5C89AD}"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122</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Activation Function of ANN(CO1, CO2, CO3)</a:t>
            </a:r>
            <a:endParaRPr lang="en-US" sz="3200" dirty="0"/>
          </a:p>
        </p:txBody>
      </p:sp>
      <p:sp>
        <p:nvSpPr>
          <p:cNvPr id="8" name="Content Placeholder 2"/>
          <p:cNvSpPr>
            <a:spLocks noGrp="1"/>
          </p:cNvSpPr>
          <p:nvPr>
            <p:ph idx="1"/>
          </p:nvPr>
        </p:nvSpPr>
        <p:spPr>
          <a:xfrm>
            <a:off x="533400" y="1143000"/>
            <a:ext cx="8229600" cy="4525963"/>
          </a:xfrm>
        </p:spPr>
        <p:txBody>
          <a:bodyPr/>
          <a:lstStyle/>
          <a:p>
            <a:pPr marL="0" indent="0" algn="just">
              <a:buNone/>
            </a:pPr>
            <a:endParaRPr lang="en-US" sz="2000" b="1" dirty="0"/>
          </a:p>
          <a:p>
            <a:pPr algn="just"/>
            <a:r>
              <a:rPr lang="en-US" sz="2000" b="1" i="1" dirty="0"/>
              <a:t>Bipolar step function: </a:t>
            </a:r>
            <a:r>
              <a:rPr lang="en-US" sz="2000" dirty="0"/>
              <a:t>This function can be defined as</a:t>
            </a:r>
          </a:p>
          <a:p>
            <a:pPr algn="just"/>
            <a:endParaRPr lang="en-US" sz="2000" dirty="0"/>
          </a:p>
          <a:p>
            <a:pPr algn="just"/>
            <a:endParaRPr lang="en-US" sz="2000" dirty="0"/>
          </a:p>
          <a:p>
            <a:pPr algn="just"/>
            <a:r>
              <a:rPr lang="en-US" sz="2000" dirty="0"/>
              <a:t>where </a:t>
            </a:r>
            <a:r>
              <a:rPr lang="en-US" sz="2000" i="1" dirty="0"/>
              <a:t>Ɵ </a:t>
            </a:r>
            <a:r>
              <a:rPr lang="en-US" sz="2000" dirty="0"/>
              <a:t>represents the threshold value. This function is also used in single-layer nets to convert the input to an output that is bipolar(+ 1 or -1).</a:t>
            </a: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2009394"/>
            <a:ext cx="2352675" cy="606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299" y="3657600"/>
            <a:ext cx="2414501" cy="2033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descr="A picture containing logo&#10;&#10;Description automatically generated">
            <a:extLst>
              <a:ext uri="{FF2B5EF4-FFF2-40B4-BE49-F238E27FC236}">
                <a16:creationId xmlns:a16="http://schemas.microsoft.com/office/drawing/2014/main" id="{D52E0106-1A21-A119-FC9D-90C0395950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BC76390A-EAED-BB62-A60D-B119B7D90451}"/>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288384390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CBB0518-5839-4730-BD2B-36CD7A39E58F}"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123</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Activation Function of ANN(CO1, CO2, CO3)</a:t>
            </a:r>
            <a:endParaRPr lang="en-US" sz="3200" dirty="0"/>
          </a:p>
        </p:txBody>
      </p:sp>
      <p:sp>
        <p:nvSpPr>
          <p:cNvPr id="8" name="Content Placeholder 2"/>
          <p:cNvSpPr>
            <a:spLocks noGrp="1"/>
          </p:cNvSpPr>
          <p:nvPr>
            <p:ph idx="1"/>
          </p:nvPr>
        </p:nvSpPr>
        <p:spPr>
          <a:xfrm>
            <a:off x="533400" y="1143000"/>
            <a:ext cx="8229600" cy="4724400"/>
          </a:xfrm>
        </p:spPr>
        <p:txBody>
          <a:bodyPr>
            <a:normAutofit/>
          </a:bodyPr>
          <a:lstStyle/>
          <a:p>
            <a:pPr marL="0" indent="0">
              <a:buNone/>
            </a:pPr>
            <a:endParaRPr lang="en-US" sz="2000" b="1" dirty="0"/>
          </a:p>
          <a:p>
            <a:r>
              <a:rPr lang="en-US" sz="2000" b="1" i="1" dirty="0"/>
              <a:t>Sigmoidal functions-. </a:t>
            </a:r>
            <a:r>
              <a:rPr lang="en-US" sz="2000" dirty="0"/>
              <a:t>The sigmoidal functions are widely used in back-propagation nets because of the relationship between the value of the functions at a point and the values of the derivative at that point which reduce the computational burden during training. </a:t>
            </a:r>
          </a:p>
          <a:p>
            <a:r>
              <a:rPr lang="en-US" sz="2000" i="1" dirty="0"/>
              <a:t>Binary sigmoid function: </a:t>
            </a:r>
            <a:r>
              <a:rPr lang="en-US" sz="2000" dirty="0"/>
              <a:t>It is also referred as logistic sigmoid function or unipolar sigmoid function. It can be defined as:</a:t>
            </a:r>
          </a:p>
          <a:p>
            <a:endParaRPr lang="en-US" sz="2000" dirty="0"/>
          </a:p>
          <a:p>
            <a:endParaRPr lang="en-US" sz="2000" dirty="0"/>
          </a:p>
          <a:p>
            <a:r>
              <a:rPr lang="en-US" sz="2000" dirty="0"/>
              <a:t>where A is the steepness parameter. The derivative of this function is</a:t>
            </a:r>
          </a:p>
          <a:p>
            <a:endParaRPr lang="en-US" sz="2000" dirty="0"/>
          </a:p>
          <a:p>
            <a:endParaRPr lang="en-US" sz="2000" dirty="0"/>
          </a:p>
          <a:p>
            <a:r>
              <a:rPr lang="en-US" sz="2000" dirty="0"/>
              <a:t>Here the range of the sigmoid function is from 0 to 1.</a:t>
            </a:r>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7217" y="3505200"/>
            <a:ext cx="2196193" cy="6469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4797693"/>
            <a:ext cx="2343150" cy="35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descr="A picture containing logo&#10;&#10;Description automatically generated">
            <a:extLst>
              <a:ext uri="{FF2B5EF4-FFF2-40B4-BE49-F238E27FC236}">
                <a16:creationId xmlns:a16="http://schemas.microsoft.com/office/drawing/2014/main" id="{B12A0003-0188-53DA-426F-FDF1CF7EA3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E8D405A9-908A-59C3-720D-CC3B0D8ADAF9}"/>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127787578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2193553-250C-45F1-8AAC-5ECE9F669BDA}"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124</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Activation Function of ANN(CO1, CO2, CO3)</a:t>
            </a:r>
            <a:endParaRPr lang="en-US" sz="3200" dirty="0"/>
          </a:p>
        </p:txBody>
      </p:sp>
      <p:sp>
        <p:nvSpPr>
          <p:cNvPr id="8" name="Content Placeholder 2"/>
          <p:cNvSpPr>
            <a:spLocks noGrp="1"/>
          </p:cNvSpPr>
          <p:nvPr>
            <p:ph idx="1"/>
          </p:nvPr>
        </p:nvSpPr>
        <p:spPr>
          <a:xfrm>
            <a:off x="533400" y="1143000"/>
            <a:ext cx="8229600" cy="4525963"/>
          </a:xfrm>
        </p:spPr>
        <p:txBody>
          <a:bodyPr/>
          <a:lstStyle/>
          <a:p>
            <a:pPr marL="0" indent="0">
              <a:buNone/>
            </a:pPr>
            <a:endParaRPr lang="en-US" sz="2000" b="1" dirty="0"/>
          </a:p>
          <a:p>
            <a:r>
              <a:rPr lang="en-US" sz="2000" dirty="0"/>
              <a:t>a</a:t>
            </a:r>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371600"/>
            <a:ext cx="8596312"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descr="A picture containing logo&#10;&#10;Description automatically generated">
            <a:extLst>
              <a:ext uri="{FF2B5EF4-FFF2-40B4-BE49-F238E27FC236}">
                <a16:creationId xmlns:a16="http://schemas.microsoft.com/office/drawing/2014/main" id="{350D002B-40C1-763F-926A-B6147F23A2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50821DC4-BF5C-6C48-7B94-BA9278087BF9}"/>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67517176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A676814-FD4D-42DD-8CE0-02A35D119A06}"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125</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Activation Function of ANN(CO1, CO2, CO3)</a:t>
            </a:r>
            <a:endParaRPr lang="en-US" sz="3200" dirty="0"/>
          </a:p>
        </p:txBody>
      </p:sp>
      <p:sp>
        <p:nvSpPr>
          <p:cNvPr id="8" name="Content Placeholder 2"/>
          <p:cNvSpPr>
            <a:spLocks noGrp="1"/>
          </p:cNvSpPr>
          <p:nvPr>
            <p:ph idx="1"/>
          </p:nvPr>
        </p:nvSpPr>
        <p:spPr>
          <a:xfrm>
            <a:off x="533400" y="1143000"/>
            <a:ext cx="8229600" cy="4525963"/>
          </a:xfrm>
        </p:spPr>
        <p:txBody>
          <a:bodyPr/>
          <a:lstStyle/>
          <a:p>
            <a:pPr marL="0" indent="0">
              <a:buNone/>
            </a:pPr>
            <a:endParaRPr lang="en-US" sz="2000" b="1" dirty="0"/>
          </a:p>
          <a:p>
            <a:r>
              <a:rPr lang="en-US" sz="2000" dirty="0"/>
              <a:t>a</a:t>
            </a:r>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600200"/>
            <a:ext cx="6848475" cy="191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descr="A picture containing logo&#10;&#10;Description automatically generated">
            <a:extLst>
              <a:ext uri="{FF2B5EF4-FFF2-40B4-BE49-F238E27FC236}">
                <a16:creationId xmlns:a16="http://schemas.microsoft.com/office/drawing/2014/main" id="{B1969312-97A0-2F06-3064-A1EA7E8813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E5C1084E-88AB-67E8-DE68-20338FD50578}"/>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279917301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458D5C9-0D3B-4325-B82D-05324C2E167C}"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126</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Activation Function of ANN(CO1, CO2, CO3)</a:t>
            </a:r>
            <a:endParaRPr lang="en-US" sz="3200" dirty="0"/>
          </a:p>
        </p:txBody>
      </p:sp>
      <p:sp>
        <p:nvSpPr>
          <p:cNvPr id="8" name="Content Placeholder 2"/>
          <p:cNvSpPr>
            <a:spLocks noGrp="1"/>
          </p:cNvSpPr>
          <p:nvPr>
            <p:ph idx="1"/>
          </p:nvPr>
        </p:nvSpPr>
        <p:spPr>
          <a:xfrm>
            <a:off x="533400" y="1143000"/>
            <a:ext cx="8229600" cy="5181600"/>
          </a:xfrm>
        </p:spPr>
        <p:txBody>
          <a:bodyPr>
            <a:normAutofit fontScale="77500" lnSpcReduction="20000"/>
          </a:bodyPr>
          <a:lstStyle/>
          <a:p>
            <a:pPr marL="0" indent="0">
              <a:buNone/>
            </a:pPr>
            <a:endParaRPr lang="en-US" sz="2000" b="1" dirty="0"/>
          </a:p>
          <a:p>
            <a:pPr marL="0" indent="0">
              <a:buNone/>
            </a:pPr>
            <a:r>
              <a:rPr lang="en-US" sz="2000" dirty="0"/>
              <a:t>                  </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                              </a:t>
            </a:r>
          </a:p>
          <a:p>
            <a:pPr marL="0" indent="0">
              <a:buNone/>
            </a:pPr>
            <a:r>
              <a:rPr lang="en-US" sz="2000" dirty="0"/>
              <a:t>                                                   Binary sigmoidal function:</a:t>
            </a:r>
          </a:p>
          <a:p>
            <a:endParaRPr lang="en-US" sz="2000" dirty="0"/>
          </a:p>
          <a:p>
            <a:endParaRPr lang="en-US" sz="2000" dirty="0"/>
          </a:p>
          <a:p>
            <a:endParaRPr lang="en-US" sz="2000" dirty="0"/>
          </a:p>
          <a:p>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Bipolar sigmoidal function:</a:t>
            </a:r>
          </a:p>
          <a:p>
            <a:r>
              <a:rPr lang="en-US" sz="2000" dirty="0"/>
              <a:t>                                                                                Ramp Function </a:t>
            </a:r>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0541" y="823101"/>
            <a:ext cx="2822207" cy="20089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57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900" y="3497826"/>
            <a:ext cx="2743200" cy="20659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58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3733800"/>
            <a:ext cx="3081855" cy="1885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descr="A picture containing logo&#10;&#10;Description automatically generated">
            <a:extLst>
              <a:ext uri="{FF2B5EF4-FFF2-40B4-BE49-F238E27FC236}">
                <a16:creationId xmlns:a16="http://schemas.microsoft.com/office/drawing/2014/main" id="{C44C001E-D158-384F-36FE-F5DBFFD572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88C254F5-E79E-F690-A10B-B2DC7CFECA90}"/>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20267200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BFE34BD-9E40-4CC8-849B-721C036641FF}"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127</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Terminologies of ANN  (CO1, CO2, CO3)</a:t>
            </a:r>
            <a:endParaRPr lang="en-US" sz="3200" dirty="0"/>
          </a:p>
        </p:txBody>
      </p:sp>
      <p:sp>
        <p:nvSpPr>
          <p:cNvPr id="8" name="Content Placeholder 2"/>
          <p:cNvSpPr>
            <a:spLocks noGrp="1"/>
          </p:cNvSpPr>
          <p:nvPr>
            <p:ph idx="1"/>
          </p:nvPr>
        </p:nvSpPr>
        <p:spPr>
          <a:xfrm>
            <a:off x="533400" y="1143000"/>
            <a:ext cx="8229600" cy="4525963"/>
          </a:xfrm>
        </p:spPr>
        <p:txBody>
          <a:bodyPr/>
          <a:lstStyle/>
          <a:p>
            <a:pPr marL="0" indent="0">
              <a:buNone/>
            </a:pPr>
            <a:r>
              <a:rPr lang="en-US" sz="2000" b="1" dirty="0"/>
              <a:t>Weights: </a:t>
            </a:r>
          </a:p>
          <a:p>
            <a:endParaRPr lang="en-US" sz="2000" dirty="0"/>
          </a:p>
          <a:p>
            <a:r>
              <a:rPr lang="en-US" sz="2000" dirty="0"/>
              <a:t>In the architecture of an ANN, each neuron is connected to other neurons by means of directed communication links, and each communication link is associated with weights. </a:t>
            </a:r>
          </a:p>
          <a:p>
            <a:r>
              <a:rPr lang="en-US" sz="2000" dirty="0"/>
              <a:t>The weight contain information about the input signal.</a:t>
            </a:r>
          </a:p>
          <a:p>
            <a:r>
              <a:rPr lang="en-US" sz="2000" dirty="0"/>
              <a:t>This information is used by the net to solve a problem. </a:t>
            </a:r>
          </a:p>
          <a:p>
            <a:r>
              <a:rPr lang="en-US" sz="2000" dirty="0"/>
              <a:t>The weight can be represented by the form of Matrix</a:t>
            </a:r>
          </a:p>
          <a:p>
            <a:endParaRPr lang="en-US" sz="2000" dirty="0"/>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4114800"/>
            <a:ext cx="4048125" cy="201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descr="A picture containing logo&#10;&#10;Description automatically generated">
            <a:extLst>
              <a:ext uri="{FF2B5EF4-FFF2-40B4-BE49-F238E27FC236}">
                <a16:creationId xmlns:a16="http://schemas.microsoft.com/office/drawing/2014/main" id="{10E91C6A-FB45-3BE0-AFCC-2AB1A7063C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04CC0661-BFA4-A52D-8083-5DEAE54D624B}"/>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299249926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7B4AC8D-E567-4D40-A698-978F7AD2EEEA}"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128</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Neural Networks (CO1, CO2, CO3)</a:t>
            </a:r>
            <a:endParaRPr lang="en-US" sz="3200" dirty="0"/>
          </a:p>
        </p:txBody>
      </p:sp>
      <p:sp>
        <p:nvSpPr>
          <p:cNvPr id="8" name="Content Placeholder 2"/>
          <p:cNvSpPr>
            <a:spLocks noGrp="1"/>
          </p:cNvSpPr>
          <p:nvPr>
            <p:ph idx="1"/>
          </p:nvPr>
        </p:nvSpPr>
        <p:spPr>
          <a:xfrm>
            <a:off x="561728" y="820132"/>
            <a:ext cx="8229600" cy="4525963"/>
          </a:xfrm>
        </p:spPr>
        <p:txBody>
          <a:bodyPr/>
          <a:lstStyle/>
          <a:p>
            <a:pPr marL="0" indent="0">
              <a:buNone/>
            </a:pPr>
            <a:r>
              <a:rPr lang="en-US" sz="2400" b="1" dirty="0"/>
              <a:t>Bias:</a:t>
            </a:r>
            <a:r>
              <a:rPr lang="en-US" sz="2000" dirty="0"/>
              <a:t> </a:t>
            </a:r>
          </a:p>
          <a:p>
            <a:r>
              <a:rPr lang="en-US" sz="2000" dirty="0"/>
              <a:t>The bias included in the network has impact in calculating the net input. </a:t>
            </a:r>
          </a:p>
          <a:p>
            <a:r>
              <a:rPr lang="en-US" sz="2000" dirty="0"/>
              <a:t>The bias is included by adding a component x0 = 1 to the input vector X. </a:t>
            </a:r>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2214562"/>
            <a:ext cx="2762250" cy="46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261756"/>
            <a:ext cx="3363272" cy="27430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00" y="3505200"/>
            <a:ext cx="5224462" cy="2514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descr="A picture containing logo&#10;&#10;Description automatically generated">
            <a:extLst>
              <a:ext uri="{FF2B5EF4-FFF2-40B4-BE49-F238E27FC236}">
                <a16:creationId xmlns:a16="http://schemas.microsoft.com/office/drawing/2014/main" id="{6F0FFAAA-FF11-E2A7-C988-7BB0E67284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4B779B70-A561-FAD9-5888-01A211F0FDA6}"/>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88764042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E237A97-F7DB-4FAE-95E8-8EB8EDBA6F7D}"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129</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Neural Networks (CO1, CO2, CO3)</a:t>
            </a:r>
            <a:endParaRPr lang="en-US" sz="3200" dirty="0"/>
          </a:p>
        </p:txBody>
      </p:sp>
      <p:sp>
        <p:nvSpPr>
          <p:cNvPr id="8" name="Content Placeholder 2"/>
          <p:cNvSpPr>
            <a:spLocks noGrp="1"/>
          </p:cNvSpPr>
          <p:nvPr>
            <p:ph idx="1"/>
          </p:nvPr>
        </p:nvSpPr>
        <p:spPr>
          <a:xfrm>
            <a:off x="533400" y="1143000"/>
            <a:ext cx="8229600" cy="4525963"/>
          </a:xfrm>
        </p:spPr>
        <p:txBody>
          <a:bodyPr/>
          <a:lstStyle/>
          <a:p>
            <a:pPr marL="0" indent="0">
              <a:buNone/>
            </a:pPr>
            <a:endParaRPr lang="en-US" sz="2000" b="1" dirty="0"/>
          </a:p>
          <a:p>
            <a:pPr marL="0" indent="0">
              <a:buNone/>
            </a:pPr>
            <a:r>
              <a:rPr lang="en-US" sz="2400" b="1" dirty="0"/>
              <a:t>Threshold</a:t>
            </a:r>
          </a:p>
          <a:p>
            <a:endParaRPr lang="en-US" sz="2000" dirty="0"/>
          </a:p>
          <a:p>
            <a:r>
              <a:rPr lang="en-US" sz="2000" dirty="0"/>
              <a:t>Threshold is a set value based upon which the final output of the network may be calculated.</a:t>
            </a:r>
          </a:p>
          <a:p>
            <a:r>
              <a:rPr lang="en-US" sz="2000" dirty="0"/>
              <a:t>The threshold value </a:t>
            </a:r>
            <a:r>
              <a:rPr lang="en-US" sz="2000" i="1" dirty="0"/>
              <a:t>is </a:t>
            </a:r>
            <a:r>
              <a:rPr lang="en-US" sz="2000" dirty="0"/>
              <a:t>used in the activation function.</a:t>
            </a:r>
          </a:p>
          <a:p>
            <a:r>
              <a:rPr lang="en-US" sz="2000" dirty="0"/>
              <a:t>A comparison is made between the calculated net input and the threshold to obtain the network output. </a:t>
            </a:r>
          </a:p>
          <a:p>
            <a:r>
              <a:rPr lang="en-US" sz="2000" dirty="0"/>
              <a:t>For each and every application there is a threshold limit. </a:t>
            </a:r>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7589" y="4495800"/>
            <a:ext cx="3067050"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descr="A picture containing logo&#10;&#10;Description automatically generated">
            <a:extLst>
              <a:ext uri="{FF2B5EF4-FFF2-40B4-BE49-F238E27FC236}">
                <a16:creationId xmlns:a16="http://schemas.microsoft.com/office/drawing/2014/main" id="{1C821635-FA12-85F7-F789-2B8309E0CE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CEA32B53-CF96-2660-71C3-1D0723E981E4}"/>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289515845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2AD2A47-007A-4B44-AEF0-BBB6D20AF26B}" type="datetime1">
              <a:rPr lang="en-US" smtClean="0"/>
              <a:t>12/30/2022</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a:t>Ms. Garima Jain      ACSML0601     Machine Learning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a:t>
            </a:fld>
            <a:endParaRPr lang="en-US"/>
          </a:p>
        </p:txBody>
      </p:sp>
      <p:sp>
        <p:nvSpPr>
          <p:cNvPr id="7" name="Title 1"/>
          <p:cNvSpPr txBox="1">
            <a:spLocks/>
          </p:cNvSpPr>
          <p:nvPr/>
        </p:nvSpPr>
        <p:spPr>
          <a:xfrm>
            <a:off x="1371600" y="-50799"/>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a:t>Program Educational Objectives </a:t>
            </a:r>
            <a:endParaRPr kumimoji="0" lang="en-US" sz="2800" b="0" i="0" u="none" strike="noStrike" kern="1200" cap="none" spc="0" normalizeH="0" baseline="0" noProof="0" dirty="0">
              <a:ln>
                <a:noFill/>
              </a:ln>
              <a:solidFill>
                <a:schemeClr val="dk1"/>
              </a:solidFill>
              <a:effectLst/>
              <a:uLnTx/>
              <a:uFillTx/>
              <a:latin typeface="+mn-lt"/>
              <a:ea typeface="+mn-ea"/>
              <a:cs typeface="+mn-cs"/>
            </a:endParaRPr>
          </a:p>
        </p:txBody>
      </p:sp>
      <p:sp>
        <p:nvSpPr>
          <p:cNvPr id="9" name="Content Placeholder 8"/>
          <p:cNvSpPr>
            <a:spLocks noGrp="1"/>
          </p:cNvSpPr>
          <p:nvPr>
            <p:ph idx="1"/>
          </p:nvPr>
        </p:nvSpPr>
        <p:spPr>
          <a:xfrm>
            <a:off x="419100" y="1447800"/>
            <a:ext cx="8305800" cy="3810000"/>
          </a:xfrm>
        </p:spPr>
        <p:txBody>
          <a:bodyPr>
            <a:normAutofit fontScale="85000" lnSpcReduction="20000"/>
          </a:bodyPr>
          <a:lstStyle/>
          <a:p>
            <a:pPr algn="just"/>
            <a:r>
              <a:rPr lang="en-US" b="1" dirty="0"/>
              <a:t>PEO1-</a:t>
            </a:r>
            <a:r>
              <a:rPr lang="en-US" dirty="0"/>
              <a:t>Engage in successful professional practices in the area of Artificial Intelligence and pursue higher education and research.</a:t>
            </a:r>
          </a:p>
          <a:p>
            <a:pPr algn="just"/>
            <a:endParaRPr lang="en-US" dirty="0"/>
          </a:p>
          <a:p>
            <a:pPr algn="just"/>
            <a:r>
              <a:rPr lang="en-US" b="1" dirty="0"/>
              <a:t>PEO2</a:t>
            </a:r>
            <a:r>
              <a:rPr lang="en-US" dirty="0"/>
              <a:t>-Demonstrate effective leadership and communicate as an individual and as a team in the workspace and society.</a:t>
            </a:r>
          </a:p>
          <a:p>
            <a:pPr algn="just"/>
            <a:endParaRPr lang="en-US" dirty="0"/>
          </a:p>
          <a:p>
            <a:pPr algn="just"/>
            <a:r>
              <a:rPr lang="en-US" b="1" dirty="0"/>
              <a:t>PEO3-</a:t>
            </a:r>
            <a:r>
              <a:rPr lang="en-US" dirty="0"/>
              <a:t>Pursue life-long learning in developing AI-based innovative solutions for the betterment of society.</a:t>
            </a:r>
            <a:endParaRPr lang="en-IN" dirty="0"/>
          </a:p>
        </p:txBody>
      </p:sp>
      <p:pic>
        <p:nvPicPr>
          <p:cNvPr id="2" name="Picture 1" descr="A picture containing logo&#10;&#10;Description automatically generated">
            <a:extLst>
              <a:ext uri="{FF2B5EF4-FFF2-40B4-BE49-F238E27FC236}">
                <a16:creationId xmlns:a16="http://schemas.microsoft.com/office/drawing/2014/main" id="{BA437691-EE61-3AE0-7057-F4A5F6113C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201"/>
            <a:ext cx="1295401" cy="838200"/>
          </a:xfrm>
          <a:prstGeom prst="rect">
            <a:avLst/>
          </a:prstGeom>
        </p:spPr>
      </p:pic>
    </p:spTree>
    <p:extLst>
      <p:ext uri="{BB962C8B-B14F-4D97-AF65-F5344CB8AC3E}">
        <p14:creationId xmlns:p14="http://schemas.microsoft.com/office/powerpoint/2010/main" val="3676443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9">
                                            <p:txEl>
                                              <p:pRg st="0" end="0"/>
                                            </p:txEl>
                                          </p:spTgt>
                                        </p:tgtEl>
                                        <p:attrNameLst>
                                          <p:attrName>r</p:attrName>
                                        </p:attrNameLst>
                                      </p:cBhvr>
                                    </p:animRot>
                                  </p:childTnLst>
                                </p:cTn>
                              </p:par>
                              <p:par>
                                <p:cTn id="7" presetID="8" presetClass="emph" presetSubtype="0" fill="hold" nodeType="withEffect">
                                  <p:stCondLst>
                                    <p:cond delay="0"/>
                                  </p:stCondLst>
                                  <p:childTnLst>
                                    <p:animRot by="21600000">
                                      <p:cBhvr>
                                        <p:cTn id="8" dur="1000" fill="hold"/>
                                        <p:tgtEl>
                                          <p:spTgt spid="9">
                                            <p:txEl>
                                              <p:pRg st="2" end="2"/>
                                            </p:txEl>
                                          </p:spTgt>
                                        </p:tgtEl>
                                        <p:attrNameLst>
                                          <p:attrName>r</p:attrName>
                                        </p:attrNameLst>
                                      </p:cBhvr>
                                    </p:animRot>
                                  </p:childTnLst>
                                </p:cTn>
                              </p:par>
                              <p:par>
                                <p:cTn id="9" presetID="8" presetClass="emph" presetSubtype="0" fill="hold" nodeType="withEffect">
                                  <p:stCondLst>
                                    <p:cond delay="0"/>
                                  </p:stCondLst>
                                  <p:childTnLst>
                                    <p:animRot by="21600000">
                                      <p:cBhvr>
                                        <p:cTn id="10" dur="1000" fill="hold"/>
                                        <p:tgtEl>
                                          <p:spTgt spid="9">
                                            <p:txEl>
                                              <p:pRg st="4" end="4"/>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6DF83AC-CA53-4E3B-86EB-0E8E41D91829}"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130</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Neural Networks (CO1, CO2, CO3)</a:t>
            </a:r>
            <a:endParaRPr lang="en-US" sz="3200" dirty="0"/>
          </a:p>
        </p:txBody>
      </p:sp>
      <p:sp>
        <p:nvSpPr>
          <p:cNvPr id="8" name="Content Placeholder 2"/>
          <p:cNvSpPr>
            <a:spLocks noGrp="1"/>
          </p:cNvSpPr>
          <p:nvPr>
            <p:ph idx="1"/>
          </p:nvPr>
        </p:nvSpPr>
        <p:spPr>
          <a:xfrm>
            <a:off x="533400" y="1143000"/>
            <a:ext cx="8229600" cy="4525963"/>
          </a:xfrm>
        </p:spPr>
        <p:txBody>
          <a:bodyPr/>
          <a:lstStyle/>
          <a:p>
            <a:pPr marL="0" indent="0">
              <a:buNone/>
            </a:pPr>
            <a:endParaRPr lang="en-US" sz="2000" b="1" dirty="0"/>
          </a:p>
          <a:p>
            <a:pPr marL="0" indent="0">
              <a:buNone/>
            </a:pPr>
            <a:r>
              <a:rPr lang="en-US" sz="2000" dirty="0"/>
              <a:t>Learning Rate:</a:t>
            </a:r>
          </a:p>
          <a:p>
            <a:r>
              <a:rPr lang="en-US" sz="2000" dirty="0"/>
              <a:t>The learning rate is denoted </a:t>
            </a:r>
            <a:r>
              <a:rPr lang="en-US" sz="2000" i="1" dirty="0"/>
              <a:t>by "</a:t>
            </a:r>
            <a:r>
              <a:rPr lang="el-GR" sz="2000" i="1" dirty="0">
                <a:latin typeface="Calibri"/>
                <a:cs typeface="Calibri"/>
              </a:rPr>
              <a:t>α</a:t>
            </a:r>
            <a:r>
              <a:rPr lang="en-US" sz="2000" i="1" dirty="0"/>
              <a:t>." </a:t>
            </a:r>
            <a:r>
              <a:rPr lang="en-US" sz="2000" dirty="0"/>
              <a:t>It is used to control the amount of weight adjustment at each step of training. The learning rate , ranging from 0 to 1, determine the rate of learning at each time step. </a:t>
            </a:r>
          </a:p>
          <a:p>
            <a:endParaRPr lang="en-US" sz="2000" dirty="0"/>
          </a:p>
        </p:txBody>
      </p:sp>
      <p:pic>
        <p:nvPicPr>
          <p:cNvPr id="2" name="Picture 1" descr="A picture containing logo&#10;&#10;Description automatically generated">
            <a:extLst>
              <a:ext uri="{FF2B5EF4-FFF2-40B4-BE49-F238E27FC236}">
                <a16:creationId xmlns:a16="http://schemas.microsoft.com/office/drawing/2014/main" id="{7992FDBC-2BD8-1B5D-D008-436A70C007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193876EB-0E2A-37C3-A4A5-C04E144D0132}"/>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140977454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AA44EE7-0DEF-490E-B374-1449B81C2732}"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131</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Model of ANN (CO1, CO2, CO3)</a:t>
            </a:r>
            <a:endParaRPr lang="en-US" sz="3200" dirty="0"/>
          </a:p>
        </p:txBody>
      </p:sp>
      <p:sp>
        <p:nvSpPr>
          <p:cNvPr id="8" name="Content Placeholder 2"/>
          <p:cNvSpPr>
            <a:spLocks noGrp="1"/>
          </p:cNvSpPr>
          <p:nvPr>
            <p:ph idx="1"/>
          </p:nvPr>
        </p:nvSpPr>
        <p:spPr>
          <a:xfrm>
            <a:off x="533400" y="1143000"/>
            <a:ext cx="8229600" cy="4525963"/>
          </a:xfrm>
        </p:spPr>
        <p:txBody>
          <a:bodyPr/>
          <a:lstStyle/>
          <a:p>
            <a:pPr marL="0" indent="0">
              <a:buNone/>
            </a:pPr>
            <a:endParaRPr lang="en-US" sz="2000" b="1" dirty="0"/>
          </a:p>
          <a:p>
            <a:endParaRPr lang="en-US" sz="2000"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817163"/>
            <a:ext cx="7346950" cy="326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2334" y="4081063"/>
            <a:ext cx="7067550" cy="2038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descr="A picture containing logo&#10;&#10;Description automatically generated">
            <a:extLst>
              <a:ext uri="{FF2B5EF4-FFF2-40B4-BE49-F238E27FC236}">
                <a16:creationId xmlns:a16="http://schemas.microsoft.com/office/drawing/2014/main" id="{B2A5DDC2-FC5E-1A82-23BC-4538503DD2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8ED71459-AC03-388A-F980-F5AC179A7D02}"/>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271441566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31091EE-AD22-458C-9F01-4E8FAFEB0731}"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132</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Model of ANN (CO1, CO2, CO3)</a:t>
            </a:r>
            <a:endParaRPr lang="en-US" sz="3200" dirty="0"/>
          </a:p>
        </p:txBody>
      </p:sp>
      <p:sp>
        <p:nvSpPr>
          <p:cNvPr id="8" name="Content Placeholder 2"/>
          <p:cNvSpPr>
            <a:spLocks noGrp="1"/>
          </p:cNvSpPr>
          <p:nvPr>
            <p:ph idx="1"/>
          </p:nvPr>
        </p:nvSpPr>
        <p:spPr>
          <a:xfrm>
            <a:off x="533400" y="1143000"/>
            <a:ext cx="8229600" cy="4525963"/>
          </a:xfrm>
        </p:spPr>
        <p:txBody>
          <a:bodyPr/>
          <a:lstStyle/>
          <a:p>
            <a:pPr marL="0" indent="0">
              <a:buNone/>
            </a:pPr>
            <a:endParaRPr lang="en-US" sz="2000" b="1" dirty="0"/>
          </a:p>
          <a:p>
            <a:endParaRPr lang="en-US" sz="2000" dirty="0"/>
          </a:p>
        </p:txBody>
      </p:sp>
      <p:pic>
        <p:nvPicPr>
          <p:cNvPr id="3" name="Picture 2">
            <a:extLst>
              <a:ext uri="{FF2B5EF4-FFF2-40B4-BE49-F238E27FC236}">
                <a16:creationId xmlns:a16="http://schemas.microsoft.com/office/drawing/2014/main" id="{B4F35567-9C2A-4E5E-BC8B-9B35CD8B3545}"/>
              </a:ext>
            </a:extLst>
          </p:cNvPr>
          <p:cNvPicPr>
            <a:picLocks noChangeAspect="1"/>
          </p:cNvPicPr>
          <p:nvPr/>
        </p:nvPicPr>
        <p:blipFill>
          <a:blip r:embed="rId3"/>
          <a:stretch>
            <a:fillRect/>
          </a:stretch>
        </p:blipFill>
        <p:spPr>
          <a:xfrm>
            <a:off x="2057400" y="735537"/>
            <a:ext cx="4343400" cy="3257550"/>
          </a:xfrm>
          <a:prstGeom prst="rect">
            <a:avLst/>
          </a:prstGeom>
        </p:spPr>
      </p:pic>
      <p:pic>
        <p:nvPicPr>
          <p:cNvPr id="7" name="Picture 6">
            <a:extLst>
              <a:ext uri="{FF2B5EF4-FFF2-40B4-BE49-F238E27FC236}">
                <a16:creationId xmlns:a16="http://schemas.microsoft.com/office/drawing/2014/main" id="{682A60D8-3641-46FF-A05F-CF52B66FD06B}"/>
              </a:ext>
            </a:extLst>
          </p:cNvPr>
          <p:cNvPicPr>
            <a:picLocks noChangeAspect="1"/>
          </p:cNvPicPr>
          <p:nvPr/>
        </p:nvPicPr>
        <p:blipFill>
          <a:blip r:embed="rId4"/>
          <a:stretch>
            <a:fillRect/>
          </a:stretch>
        </p:blipFill>
        <p:spPr>
          <a:xfrm>
            <a:off x="2042160" y="4052350"/>
            <a:ext cx="3825240" cy="2327987"/>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17D088FA-B842-93C4-29A3-11EFCD5CBB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5" name="Footer Placeholder 4">
            <a:extLst>
              <a:ext uri="{FF2B5EF4-FFF2-40B4-BE49-F238E27FC236}">
                <a16:creationId xmlns:a16="http://schemas.microsoft.com/office/drawing/2014/main" id="{EC7CBEA7-35F8-FD50-3323-8A96CA6EBA5E}"/>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370543916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2A67C11-481A-4556-B17B-E613E2B33413}"/>
              </a:ext>
            </a:extLst>
          </p:cNvPr>
          <p:cNvSpPr>
            <a:spLocks noGrp="1"/>
          </p:cNvSpPr>
          <p:nvPr>
            <p:ph type="dt" sz="half" idx="10"/>
          </p:nvPr>
        </p:nvSpPr>
        <p:spPr/>
        <p:txBody>
          <a:bodyPr/>
          <a:lstStyle/>
          <a:p>
            <a:fld id="{5CF68A3E-CFCF-4319-AA12-CE484DCB8F90}" type="datetime1">
              <a:rPr lang="en-US" smtClean="0"/>
              <a:t>12/30/2022</a:t>
            </a:fld>
            <a:endParaRPr lang="en-US" dirty="0"/>
          </a:p>
        </p:txBody>
      </p:sp>
      <p:sp>
        <p:nvSpPr>
          <p:cNvPr id="6" name="Slide Number Placeholder 5">
            <a:extLst>
              <a:ext uri="{FF2B5EF4-FFF2-40B4-BE49-F238E27FC236}">
                <a16:creationId xmlns:a16="http://schemas.microsoft.com/office/drawing/2014/main" id="{1ACC7D44-3F72-4449-BC4F-771462D73A6A}"/>
              </a:ext>
            </a:extLst>
          </p:cNvPr>
          <p:cNvSpPr>
            <a:spLocks noGrp="1"/>
          </p:cNvSpPr>
          <p:nvPr>
            <p:ph type="sldNum" sz="quarter" idx="12"/>
          </p:nvPr>
        </p:nvSpPr>
        <p:spPr/>
        <p:txBody>
          <a:bodyPr/>
          <a:lstStyle/>
          <a:p>
            <a:fld id="{B6F15528-21DE-4FAA-801E-634DDDAF4B2B}" type="slidenum">
              <a:rPr lang="en-US" smtClean="0"/>
              <a:pPr/>
              <a:t>133</a:t>
            </a:fld>
            <a:endParaRPr lang="en-US" dirty="0"/>
          </a:p>
        </p:txBody>
      </p:sp>
      <p:pic>
        <p:nvPicPr>
          <p:cNvPr id="10" name="Picture 9">
            <a:extLst>
              <a:ext uri="{FF2B5EF4-FFF2-40B4-BE49-F238E27FC236}">
                <a16:creationId xmlns:a16="http://schemas.microsoft.com/office/drawing/2014/main" id="{A1C10637-7C8E-4AD1-A5FF-A075ED950BF0}"/>
              </a:ext>
            </a:extLst>
          </p:cNvPr>
          <p:cNvPicPr>
            <a:picLocks noChangeAspect="1"/>
          </p:cNvPicPr>
          <p:nvPr/>
        </p:nvPicPr>
        <p:blipFill>
          <a:blip r:embed="rId2"/>
          <a:stretch>
            <a:fillRect/>
          </a:stretch>
        </p:blipFill>
        <p:spPr>
          <a:xfrm>
            <a:off x="2174433" y="1143000"/>
            <a:ext cx="3845367" cy="2107557"/>
          </a:xfrm>
          <a:prstGeom prst="rect">
            <a:avLst/>
          </a:prstGeom>
        </p:spPr>
      </p:pic>
      <p:pic>
        <p:nvPicPr>
          <p:cNvPr id="12" name="Picture 11">
            <a:extLst>
              <a:ext uri="{FF2B5EF4-FFF2-40B4-BE49-F238E27FC236}">
                <a16:creationId xmlns:a16="http://schemas.microsoft.com/office/drawing/2014/main" id="{4599F57D-5F4B-4F9F-9E1F-72A594014BD4}"/>
              </a:ext>
            </a:extLst>
          </p:cNvPr>
          <p:cNvPicPr>
            <a:picLocks noChangeAspect="1"/>
          </p:cNvPicPr>
          <p:nvPr/>
        </p:nvPicPr>
        <p:blipFill>
          <a:blip r:embed="rId3"/>
          <a:stretch>
            <a:fillRect/>
          </a:stretch>
        </p:blipFill>
        <p:spPr>
          <a:xfrm>
            <a:off x="2268316" y="3607444"/>
            <a:ext cx="4284884" cy="2356686"/>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CA131808-3BD6-223D-9EF4-9FD989312E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E4DA5917-D8F7-1278-C9E4-A4946BD8BE4B}"/>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412178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52CA64D-1E2B-45B5-B2AF-4BBBB6DF9350}"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134</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Neural Networks Questions (CO1, CO2, CO3)</a:t>
            </a:r>
            <a:endParaRPr lang="en-US" sz="3200" dirty="0"/>
          </a:p>
        </p:txBody>
      </p:sp>
      <p:sp>
        <p:nvSpPr>
          <p:cNvPr id="8" name="Content Placeholder 2"/>
          <p:cNvSpPr>
            <a:spLocks noGrp="1"/>
          </p:cNvSpPr>
          <p:nvPr>
            <p:ph idx="1"/>
          </p:nvPr>
        </p:nvSpPr>
        <p:spPr>
          <a:xfrm>
            <a:off x="533400" y="1143000"/>
            <a:ext cx="8229600" cy="4525963"/>
          </a:xfrm>
        </p:spPr>
        <p:txBody>
          <a:bodyPr/>
          <a:lstStyle/>
          <a:p>
            <a:pPr marL="0" indent="0">
              <a:buNone/>
            </a:pPr>
            <a:endParaRPr lang="en-US" sz="2000" b="1" dirty="0"/>
          </a:p>
          <a:p>
            <a:r>
              <a:rPr lang="en-US" sz="2400" b="1" dirty="0"/>
              <a:t>NOTE: All has to solve the questions send to you and revert back in group. </a:t>
            </a:r>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258" y="2583657"/>
            <a:ext cx="3855612"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4728" y="2449282"/>
            <a:ext cx="3181350" cy="962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4800" y="4324969"/>
            <a:ext cx="4619625" cy="1238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descr="A picture containing logo&#10;&#10;Description automatically generated">
            <a:extLst>
              <a:ext uri="{FF2B5EF4-FFF2-40B4-BE49-F238E27FC236}">
                <a16:creationId xmlns:a16="http://schemas.microsoft.com/office/drawing/2014/main" id="{ACBD5949-6FC7-AF90-BBB3-C62E5699E3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ADEA059B-0159-C172-24B3-BDD216D41C3E}"/>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188121547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6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6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942F2B6-3DCD-4168-817E-5358C3470E22}"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135</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Neural Networks (CO1, CO2, CO3)</a:t>
            </a:r>
            <a:endParaRPr lang="en-US" sz="3200" dirty="0"/>
          </a:p>
        </p:txBody>
      </p:sp>
      <p:sp>
        <p:nvSpPr>
          <p:cNvPr id="8" name="Content Placeholder 2"/>
          <p:cNvSpPr>
            <a:spLocks noGrp="1"/>
          </p:cNvSpPr>
          <p:nvPr>
            <p:ph idx="1"/>
          </p:nvPr>
        </p:nvSpPr>
        <p:spPr>
          <a:xfrm>
            <a:off x="533400" y="1143000"/>
            <a:ext cx="8229600" cy="4525963"/>
          </a:xfrm>
        </p:spPr>
        <p:txBody>
          <a:bodyPr/>
          <a:lstStyle/>
          <a:p>
            <a:pPr marL="0" indent="0">
              <a:buNone/>
            </a:pPr>
            <a:endParaRPr lang="en-US" sz="2000" b="1" dirty="0"/>
          </a:p>
          <a:p>
            <a:r>
              <a:rPr lang="en-US" sz="2000" dirty="0"/>
              <a:t>a</a:t>
            </a:r>
          </a:p>
        </p:txBody>
      </p:sp>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143000"/>
            <a:ext cx="6812071"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6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3530" y="2819400"/>
            <a:ext cx="5229225" cy="2809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descr="A picture containing logo&#10;&#10;Description automatically generated">
            <a:extLst>
              <a:ext uri="{FF2B5EF4-FFF2-40B4-BE49-F238E27FC236}">
                <a16:creationId xmlns:a16="http://schemas.microsoft.com/office/drawing/2014/main" id="{7BC57426-8A23-28D0-81E1-4844418937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3DBE9568-9B40-85CB-3D01-044E81327EB6}"/>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70583206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6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6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325D7A6-214B-4AD1-8D50-E68EDD91B389}"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136</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Neural Networks (CO1, CO2, CO3)</a:t>
            </a:r>
            <a:endParaRPr lang="en-US" sz="3200" dirty="0"/>
          </a:p>
        </p:txBody>
      </p:sp>
      <p:sp>
        <p:nvSpPr>
          <p:cNvPr id="8" name="Content Placeholder 2"/>
          <p:cNvSpPr>
            <a:spLocks noGrp="1"/>
          </p:cNvSpPr>
          <p:nvPr>
            <p:ph idx="1"/>
          </p:nvPr>
        </p:nvSpPr>
        <p:spPr>
          <a:xfrm>
            <a:off x="533400" y="1143000"/>
            <a:ext cx="8229600" cy="4525963"/>
          </a:xfrm>
        </p:spPr>
        <p:txBody>
          <a:bodyPr/>
          <a:lstStyle/>
          <a:p>
            <a:pPr marL="0" indent="0">
              <a:buNone/>
            </a:pPr>
            <a:endParaRPr lang="en-US" sz="2000" b="1" dirty="0"/>
          </a:p>
          <a:p>
            <a:r>
              <a:rPr lang="en-US" sz="2000" dirty="0"/>
              <a:t>a</a:t>
            </a:r>
          </a:p>
        </p:txBody>
      </p:sp>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600200"/>
            <a:ext cx="5934075" cy="4018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descr="A picture containing logo&#10;&#10;Description automatically generated">
            <a:extLst>
              <a:ext uri="{FF2B5EF4-FFF2-40B4-BE49-F238E27FC236}">
                <a16:creationId xmlns:a16="http://schemas.microsoft.com/office/drawing/2014/main" id="{0170CCA9-7055-F654-F514-14EAA4BDDA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8F08E750-567C-5FDB-0A80-9846A3A8F0E8}"/>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402692631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B02CC6E-6BFC-440C-817D-D96834AB45EC}"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137</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Neural Networks (CO1, CO2, CO3)</a:t>
            </a:r>
            <a:endParaRPr lang="en-US" sz="3200" dirty="0"/>
          </a:p>
        </p:txBody>
      </p:sp>
      <p:sp>
        <p:nvSpPr>
          <p:cNvPr id="8" name="Content Placeholder 2"/>
          <p:cNvSpPr>
            <a:spLocks noGrp="1"/>
          </p:cNvSpPr>
          <p:nvPr>
            <p:ph idx="1"/>
          </p:nvPr>
        </p:nvSpPr>
        <p:spPr>
          <a:xfrm>
            <a:off x="533400" y="1143000"/>
            <a:ext cx="8229600" cy="4525963"/>
          </a:xfrm>
        </p:spPr>
        <p:txBody>
          <a:bodyPr/>
          <a:lstStyle/>
          <a:p>
            <a:pPr marL="0" indent="0">
              <a:buNone/>
            </a:pPr>
            <a:endParaRPr lang="en-US" sz="2000" b="1" dirty="0"/>
          </a:p>
          <a:p>
            <a:endParaRPr lang="en-US" sz="2000" dirty="0"/>
          </a:p>
        </p:txBody>
      </p:sp>
      <p:pic>
        <p:nvPicPr>
          <p:cNvPr id="317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066800"/>
            <a:ext cx="4667250"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4109" y="2667000"/>
            <a:ext cx="5172075" cy="2990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descr="A picture containing logo&#10;&#10;Description automatically generated">
            <a:extLst>
              <a:ext uri="{FF2B5EF4-FFF2-40B4-BE49-F238E27FC236}">
                <a16:creationId xmlns:a16="http://schemas.microsoft.com/office/drawing/2014/main" id="{B0BA59E9-6F27-4859-9C97-3252FAE158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83DC9B3A-4371-E229-6C49-73D8022FED20}"/>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244219083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D3B14D7-E2E8-4435-8CCD-3658647A091C}"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138</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Neural Networks (CO1, CO2, CO3)</a:t>
            </a:r>
            <a:endParaRPr lang="en-US" sz="3200" dirty="0"/>
          </a:p>
        </p:txBody>
      </p:sp>
      <p:sp>
        <p:nvSpPr>
          <p:cNvPr id="8" name="Content Placeholder 2"/>
          <p:cNvSpPr>
            <a:spLocks noGrp="1"/>
          </p:cNvSpPr>
          <p:nvPr>
            <p:ph idx="1"/>
          </p:nvPr>
        </p:nvSpPr>
        <p:spPr>
          <a:xfrm>
            <a:off x="533400" y="1143000"/>
            <a:ext cx="8229600" cy="4525963"/>
          </a:xfrm>
        </p:spPr>
        <p:txBody>
          <a:bodyPr/>
          <a:lstStyle/>
          <a:p>
            <a:pPr marL="0" indent="0">
              <a:buNone/>
            </a:pPr>
            <a:endParaRPr lang="en-US" sz="2000" b="1" dirty="0"/>
          </a:p>
          <a:p>
            <a:endParaRPr lang="en-US" sz="2000" dirty="0"/>
          </a:p>
        </p:txBody>
      </p:sp>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066800"/>
            <a:ext cx="5133975" cy="2038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7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2755490"/>
            <a:ext cx="4267200" cy="34929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descr="A picture containing logo&#10;&#10;Description automatically generated">
            <a:extLst>
              <a:ext uri="{FF2B5EF4-FFF2-40B4-BE49-F238E27FC236}">
                <a16:creationId xmlns:a16="http://schemas.microsoft.com/office/drawing/2014/main" id="{BE14B8CF-968D-B21F-3411-38270D1377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409457E5-967D-5F2B-98FE-47DFC48A26B3}"/>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402265833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57450B2-5548-4546-9434-677D1AB39A0A}"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139</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Neural Networks (CO1, CO2, CO3)</a:t>
            </a:r>
            <a:endParaRPr lang="en-US" sz="3200" dirty="0"/>
          </a:p>
        </p:txBody>
      </p:sp>
      <p:sp>
        <p:nvSpPr>
          <p:cNvPr id="8" name="Content Placeholder 2"/>
          <p:cNvSpPr>
            <a:spLocks noGrp="1"/>
          </p:cNvSpPr>
          <p:nvPr>
            <p:ph idx="1"/>
          </p:nvPr>
        </p:nvSpPr>
        <p:spPr>
          <a:xfrm>
            <a:off x="533400" y="1143000"/>
            <a:ext cx="8229600" cy="4525963"/>
          </a:xfrm>
        </p:spPr>
        <p:txBody>
          <a:bodyPr/>
          <a:lstStyle/>
          <a:p>
            <a:pPr marL="0" indent="0">
              <a:buNone/>
            </a:pPr>
            <a:endParaRPr lang="en-US" sz="2000" b="1" dirty="0"/>
          </a:p>
          <a:p>
            <a:endParaRPr lang="en-US" sz="2000" dirty="0"/>
          </a:p>
        </p:txBody>
      </p:sp>
      <p:pic>
        <p:nvPicPr>
          <p:cNvPr id="33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2338" y="1752600"/>
            <a:ext cx="5372100" cy="3019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descr="A picture containing logo&#10;&#10;Description automatically generated">
            <a:extLst>
              <a:ext uri="{FF2B5EF4-FFF2-40B4-BE49-F238E27FC236}">
                <a16:creationId xmlns:a16="http://schemas.microsoft.com/office/drawing/2014/main" id="{330E1B4B-63F2-7150-F671-BA3C8BD0E3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F45AD0F7-34A1-A49D-2DC0-51E84E6D14A6}"/>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291144130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prstGeom prst="rect">
            <a:avLst/>
          </a:prstGeom>
        </p:spPr>
        <p:txBody>
          <a:bodyPr/>
          <a:lstStyle/>
          <a:p>
            <a:fld id="{513AD7C2-10C5-455C-BAE5-256EE846CF6C}" type="datetime1">
              <a:rPr lang="en-US" smtClean="0"/>
              <a:t>12/30/2022</a:t>
            </a:fld>
            <a:endParaRPr lang="en-US"/>
          </a:p>
        </p:txBody>
      </p:sp>
      <p:sp>
        <p:nvSpPr>
          <p:cNvPr id="6" name="Slide Number Placeholder 5"/>
          <p:cNvSpPr>
            <a:spLocks noGrp="1"/>
          </p:cNvSpPr>
          <p:nvPr>
            <p:ph type="sldNum" sz="quarter" idx="12"/>
          </p:nvPr>
        </p:nvSpPr>
        <p:spPr>
          <a:prstGeom prst="rect">
            <a:avLst/>
          </a:prstGeom>
        </p:spPr>
        <p:txBody>
          <a:bodyPr/>
          <a:lstStyle/>
          <a:p>
            <a:fld id="{B6F15528-21DE-4FAA-801E-634DDDAF4B2B}" type="slidenum">
              <a:rPr lang="en-US" smtClean="0"/>
              <a:pPr/>
              <a:t>14</a:t>
            </a:fld>
            <a:endParaRPr lang="en-US"/>
          </a:p>
        </p:txBody>
      </p:sp>
      <p:sp>
        <p:nvSpPr>
          <p:cNvPr id="7" name="Title 1"/>
          <p:cNvSpPr txBox="1">
            <a:spLocks/>
          </p:cNvSpPr>
          <p:nvPr/>
        </p:nvSpPr>
        <p:spPr>
          <a:xfrm>
            <a:off x="1371600" y="-2032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t">
            <a:noAutofit/>
          </a:bodyPr>
          <a:lstStyle/>
          <a:p>
            <a:pPr algn="ctr">
              <a:spcBef>
                <a:spcPct val="0"/>
              </a:spcBef>
              <a:defRPr/>
            </a:pPr>
            <a:r>
              <a:rPr lang="en-US" sz="3000" dirty="0"/>
              <a:t>Result Analysis </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16385" name="Rectangle 1"/>
          <p:cNvSpPr>
            <a:spLocks noChangeArrowheads="1"/>
          </p:cNvSpPr>
          <p:nvPr/>
        </p:nvSpPr>
        <p:spPr bwMode="auto">
          <a:xfrm>
            <a:off x="533400" y="1981200"/>
            <a:ext cx="8686800" cy="95410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457200" marR="0" lvl="0" indent="-45720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2800" dirty="0">
                <a:cs typeface="Times New Roman" pitchFamily="18" charset="0"/>
              </a:rPr>
              <a:t>ML Result of 2020-21: 89.39%</a:t>
            </a:r>
          </a:p>
          <a:p>
            <a:pPr marL="457200" marR="0" lvl="0" indent="-457200"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2800" dirty="0">
                <a:cs typeface="Times New Roman" pitchFamily="18" charset="0"/>
              </a:rPr>
              <a:t>Average Marks: 46.05 </a:t>
            </a:r>
            <a:endParaRPr kumimoji="0" lang="en-US" sz="2800" i="0" strike="noStrike" cap="none" normalizeH="0" baseline="0" dirty="0">
              <a:ln>
                <a:noFill/>
              </a:ln>
              <a:solidFill>
                <a:schemeClr val="tx1"/>
              </a:solidFill>
              <a:effectLst/>
              <a:cs typeface="Arial" pitchFamily="34" charset="0"/>
            </a:endParaRPr>
          </a:p>
        </p:txBody>
      </p:sp>
      <p:sp>
        <p:nvSpPr>
          <p:cNvPr id="9" name="Footer Placeholder 4"/>
          <p:cNvSpPr>
            <a:spLocks noGrp="1"/>
          </p:cNvSpPr>
          <p:nvPr>
            <p:ph type="ftr" sz="quarter" idx="11"/>
          </p:nvPr>
        </p:nvSpPr>
        <p:spPr>
          <a:xfrm>
            <a:off x="2514600" y="6356350"/>
            <a:ext cx="5029200" cy="365125"/>
          </a:xfrm>
          <a:prstGeom prst="rect">
            <a:avLst/>
          </a:prstGeom>
        </p:spPr>
        <p:txBody>
          <a:bodyPr/>
          <a:lstStyle/>
          <a:p>
            <a:r>
              <a:rPr lang="en-US"/>
              <a:t>Ms. Garima Jain      ACSML0601     Machine Learning     Unit 2</a:t>
            </a:r>
            <a:endParaRPr lang="en-US" dirty="0"/>
          </a:p>
        </p:txBody>
      </p:sp>
      <p:pic>
        <p:nvPicPr>
          <p:cNvPr id="2" name="Picture 1" descr="A picture containing logo&#10;&#10;Description automatically generated">
            <a:extLst>
              <a:ext uri="{FF2B5EF4-FFF2-40B4-BE49-F238E27FC236}">
                <a16:creationId xmlns:a16="http://schemas.microsoft.com/office/drawing/2014/main" id="{CB0361AC-DE71-A076-93F7-AE7D8814C9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201"/>
            <a:ext cx="1295401" cy="838200"/>
          </a:xfrm>
          <a:prstGeom prst="rect">
            <a:avLst/>
          </a:prstGeom>
        </p:spPr>
      </p:pic>
    </p:spTree>
    <p:extLst>
      <p:ext uri="{BB962C8B-B14F-4D97-AF65-F5344CB8AC3E}">
        <p14:creationId xmlns:p14="http://schemas.microsoft.com/office/powerpoint/2010/main" val="100824633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31F68EB-9790-4C03-A4DD-2D994ACF174A}"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140</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McCulloch-Pitts Neuron(CO1, CO2, CO3)</a:t>
            </a:r>
            <a:endParaRPr lang="en-US" sz="3200" dirty="0"/>
          </a:p>
        </p:txBody>
      </p:sp>
      <p:sp>
        <p:nvSpPr>
          <p:cNvPr id="8" name="Content Placeholder 2"/>
          <p:cNvSpPr>
            <a:spLocks noGrp="1"/>
          </p:cNvSpPr>
          <p:nvPr>
            <p:ph idx="1"/>
          </p:nvPr>
        </p:nvSpPr>
        <p:spPr>
          <a:xfrm>
            <a:off x="533400" y="1143000"/>
            <a:ext cx="8229600" cy="4525963"/>
          </a:xfrm>
        </p:spPr>
        <p:txBody>
          <a:bodyPr>
            <a:normAutofit lnSpcReduction="10000"/>
          </a:bodyPr>
          <a:lstStyle/>
          <a:p>
            <a:pPr marL="0" indent="0">
              <a:buNone/>
            </a:pPr>
            <a:r>
              <a:rPr lang="en-US" sz="2400" b="1" dirty="0"/>
              <a:t>McCulloch-Pitts Neuron:</a:t>
            </a:r>
          </a:p>
          <a:p>
            <a:pPr marL="0" indent="0">
              <a:buNone/>
            </a:pPr>
            <a:endParaRPr lang="en-US" sz="2000" dirty="0"/>
          </a:p>
          <a:p>
            <a:r>
              <a:rPr lang="en-US" sz="2000" dirty="0"/>
              <a:t>The McCulloch-Pitts neuron was the earliest neural network discovered in 1943. </a:t>
            </a:r>
          </a:p>
          <a:p>
            <a:r>
              <a:rPr lang="en-US" sz="2000" dirty="0"/>
              <a:t>It is usually called as </a:t>
            </a:r>
            <a:r>
              <a:rPr lang="en-US" sz="2000" i="1" dirty="0"/>
              <a:t>M-P neuron. </a:t>
            </a:r>
          </a:p>
          <a:p>
            <a:r>
              <a:rPr lang="en-US" sz="2000" dirty="0"/>
              <a:t>The M-P neurons are connected by directed weighted paths.</a:t>
            </a:r>
          </a:p>
          <a:p>
            <a:r>
              <a:rPr lang="en-US" sz="2000" dirty="0"/>
              <a:t>It should be noted that the activation of a M-P neuron is binary, that is, at </a:t>
            </a:r>
            <a:r>
              <a:rPr lang="en-US" sz="2000" i="1" dirty="0"/>
              <a:t>any </a:t>
            </a:r>
            <a:r>
              <a:rPr lang="en-US" sz="2000" dirty="0"/>
              <a:t>time step the neuron may fire or may not fire. </a:t>
            </a:r>
          </a:p>
          <a:p>
            <a:r>
              <a:rPr lang="en-US" sz="2000" dirty="0"/>
              <a:t>The weights associated with the communication links may be excitatory (weight is positive) or inhibitory (weight </a:t>
            </a:r>
            <a:r>
              <a:rPr lang="en-US" sz="2000" i="1" dirty="0"/>
              <a:t>is </a:t>
            </a:r>
            <a:r>
              <a:rPr lang="en-US" sz="2000" dirty="0"/>
              <a:t>negative).</a:t>
            </a:r>
          </a:p>
          <a:p>
            <a:r>
              <a:rPr lang="en-US" sz="2000" dirty="0"/>
              <a:t>All the excitatory connected weights entering into a particular neuron will have same weights.</a:t>
            </a:r>
          </a:p>
          <a:p>
            <a:r>
              <a:rPr lang="en-US" sz="2000" dirty="0"/>
              <a:t>The threshold plays a major role in M-P neuron:</a:t>
            </a:r>
          </a:p>
        </p:txBody>
      </p:sp>
      <p:pic>
        <p:nvPicPr>
          <p:cNvPr id="2" name="Picture 1" descr="A picture containing logo&#10;&#10;Description automatically generated">
            <a:extLst>
              <a:ext uri="{FF2B5EF4-FFF2-40B4-BE49-F238E27FC236}">
                <a16:creationId xmlns:a16="http://schemas.microsoft.com/office/drawing/2014/main" id="{790CBB30-4F2C-4763-8E9B-5A7FA04534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9BAF8124-BFB8-4E65-892D-1FCCF09BAE3C}"/>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68257848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76163B6-CA2E-4BFB-B51F-8FF7BC9443E4}"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141</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McCulloch-Pitts Neuron(CO1, CO2, CO3)</a:t>
            </a:r>
            <a:endParaRPr lang="en-US" sz="3200" dirty="0"/>
          </a:p>
        </p:txBody>
      </p:sp>
      <p:sp>
        <p:nvSpPr>
          <p:cNvPr id="8" name="Content Placeholder 2"/>
          <p:cNvSpPr>
            <a:spLocks noGrp="1"/>
          </p:cNvSpPr>
          <p:nvPr>
            <p:ph idx="1"/>
          </p:nvPr>
        </p:nvSpPr>
        <p:spPr>
          <a:xfrm>
            <a:off x="533400" y="1143000"/>
            <a:ext cx="8229600" cy="4525963"/>
          </a:xfrm>
        </p:spPr>
        <p:txBody>
          <a:bodyPr/>
          <a:lstStyle/>
          <a:p>
            <a:pPr marL="0" indent="0">
              <a:buNone/>
            </a:pPr>
            <a:endParaRPr lang="en-US" sz="2000" b="1" dirty="0"/>
          </a:p>
          <a:p>
            <a:endParaRPr lang="en-US" sz="2000" dirty="0"/>
          </a:p>
        </p:txBody>
      </p:sp>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613" y="1062038"/>
            <a:ext cx="8486775" cy="473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descr="A picture containing logo&#10;&#10;Description automatically generated">
            <a:extLst>
              <a:ext uri="{FF2B5EF4-FFF2-40B4-BE49-F238E27FC236}">
                <a16:creationId xmlns:a16="http://schemas.microsoft.com/office/drawing/2014/main" id="{65750DA4-763D-B417-9E15-76E5EDE764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C6192ACA-4B9B-19F3-6528-60B3CF66AB5E}"/>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360966733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F5E9986-86A3-4496-93E8-4956AC847462}"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142</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McCulloch-Pitts Neuron(CO1, CO2, CO3)</a:t>
            </a:r>
            <a:endParaRPr lang="en-US" sz="3200" dirty="0"/>
          </a:p>
        </p:txBody>
      </p:sp>
      <p:sp>
        <p:nvSpPr>
          <p:cNvPr id="8" name="Content Placeholder 2"/>
          <p:cNvSpPr>
            <a:spLocks noGrp="1"/>
          </p:cNvSpPr>
          <p:nvPr>
            <p:ph idx="1"/>
          </p:nvPr>
        </p:nvSpPr>
        <p:spPr>
          <a:xfrm>
            <a:off x="533400" y="1143000"/>
            <a:ext cx="8229600" cy="4525963"/>
          </a:xfrm>
        </p:spPr>
        <p:txBody>
          <a:bodyPr/>
          <a:lstStyle/>
          <a:p>
            <a:r>
              <a:rPr lang="en-US" sz="1800" dirty="0">
                <a:latin typeface="Times New Roman" panose="02020603050405020304" pitchFamily="18" charset="0"/>
              </a:rPr>
              <a:t>A simple M-P neuron is shown in Figure in previous slide.</a:t>
            </a:r>
          </a:p>
          <a:p>
            <a:pPr algn="l"/>
            <a:r>
              <a:rPr lang="en-US" sz="1800" b="0" i="0" u="none" strike="noStrike" baseline="0" dirty="0">
                <a:latin typeface="Times New Roman" panose="02020603050405020304" pitchFamily="18" charset="0"/>
              </a:rPr>
              <a:t>The M-P neuron has both excitatory and </a:t>
            </a:r>
            <a:r>
              <a:rPr lang="en-IN" sz="1800" b="0" i="0" u="none" strike="noStrike" baseline="0" dirty="0">
                <a:latin typeface="Times New Roman" panose="02020603050405020304" pitchFamily="18" charset="0"/>
              </a:rPr>
              <a:t>inhibitory connections.</a:t>
            </a:r>
          </a:p>
          <a:p>
            <a:pPr algn="l"/>
            <a:r>
              <a:rPr lang="en-US" sz="1800" b="0" i="0" u="none" strike="noStrike" baseline="0" dirty="0">
                <a:latin typeface="Times New Roman" panose="02020603050405020304" pitchFamily="18" charset="0"/>
              </a:rPr>
              <a:t>It is excitatory with weight </a:t>
            </a:r>
            <a:r>
              <a:rPr lang="en-US" sz="1800" b="0" i="1" u="none" strike="noStrike" baseline="0" dirty="0">
                <a:latin typeface="Arial" panose="020B0604020202020204" pitchFamily="34" charset="0"/>
              </a:rPr>
              <a:t>(w </a:t>
            </a:r>
            <a:r>
              <a:rPr lang="en-US" sz="1800" b="0" i="0" u="none" strike="noStrike" baseline="0" dirty="0">
                <a:latin typeface="Arial" panose="020B0604020202020204" pitchFamily="34" charset="0"/>
              </a:rPr>
              <a:t>&gt; </a:t>
            </a:r>
            <a:r>
              <a:rPr lang="en-US" sz="1800" b="0" i="0" u="none" strike="noStrike" baseline="0" dirty="0">
                <a:latin typeface="Times New Roman" panose="02020603050405020304" pitchFamily="18" charset="0"/>
              </a:rPr>
              <a:t>0) or inhibitory with weight </a:t>
            </a:r>
            <a:r>
              <a:rPr lang="en-US" sz="1800" b="0" i="1" u="none" strike="noStrike" baseline="0" dirty="0">
                <a:latin typeface="Arial" panose="020B0604020202020204" pitchFamily="34" charset="0"/>
              </a:rPr>
              <a:t>-p(p </a:t>
            </a:r>
            <a:r>
              <a:rPr lang="en-US" sz="1800" b="0" i="0" u="none" strike="noStrike" baseline="0" dirty="0">
                <a:latin typeface="Arial" panose="020B0604020202020204" pitchFamily="34" charset="0"/>
              </a:rPr>
              <a:t>&lt; </a:t>
            </a:r>
            <a:r>
              <a:rPr lang="en-US" sz="1800" b="0" i="0" u="none" strike="noStrike" baseline="0" dirty="0">
                <a:latin typeface="Times New Roman" panose="02020603050405020304" pitchFamily="18" charset="0"/>
              </a:rPr>
              <a:t>0).</a:t>
            </a:r>
          </a:p>
          <a:p>
            <a:pPr algn="l"/>
            <a:r>
              <a:rPr lang="en-US" sz="1800" dirty="0">
                <a:latin typeface="Times New Roman" panose="02020603050405020304" pitchFamily="18" charset="0"/>
              </a:rPr>
              <a:t>Input from </a:t>
            </a:r>
            <a:r>
              <a:rPr lang="en-US" sz="1800" b="0" i="0" u="none" strike="noStrike" baseline="0" dirty="0">
                <a:latin typeface="Times New Roman" panose="02020603050405020304" pitchFamily="18" charset="0"/>
              </a:rPr>
              <a:t> Xi </a:t>
            </a:r>
            <a:r>
              <a:rPr lang="en-US" sz="1800" b="0" i="0" u="none" strike="noStrike" baseline="0" dirty="0" err="1">
                <a:latin typeface="Times New Roman" panose="02020603050405020304" pitchFamily="18" charset="0"/>
              </a:rPr>
              <a:t>ro</a:t>
            </a:r>
            <a:r>
              <a:rPr lang="en-US" sz="1800" b="0" i="0" u="none" strike="noStrike" baseline="0" dirty="0">
                <a:latin typeface="Times New Roman" panose="02020603050405020304" pitchFamily="18" charset="0"/>
              </a:rPr>
              <a:t> </a:t>
            </a:r>
            <a:r>
              <a:rPr lang="en-US" sz="1800" b="0" i="1" u="none" strike="noStrike" baseline="0" dirty="0" err="1">
                <a:latin typeface="Times New Roman" panose="02020603050405020304" pitchFamily="18" charset="0"/>
              </a:rPr>
              <a:t>Xn</a:t>
            </a:r>
            <a:r>
              <a:rPr lang="en-US" sz="1800" b="0" i="1" u="none" strike="noStrike" baseline="0" dirty="0">
                <a:latin typeface="Times New Roman" panose="02020603050405020304" pitchFamily="18" charset="0"/>
              </a:rPr>
              <a:t> </a:t>
            </a:r>
            <a:r>
              <a:rPr lang="en-US" sz="1800" b="0" i="0" u="none" strike="noStrike" baseline="0" dirty="0">
                <a:latin typeface="Times New Roman" panose="02020603050405020304" pitchFamily="18" charset="0"/>
              </a:rPr>
              <a:t>possess </a:t>
            </a:r>
            <a:r>
              <a:rPr lang="en-US" sz="1800" b="1" i="0" u="none" strike="noStrike" baseline="0" dirty="0">
                <a:latin typeface="Times New Roman" panose="02020603050405020304" pitchFamily="18" charset="0"/>
              </a:rPr>
              <a:t>excitatory weighted </a:t>
            </a:r>
            <a:r>
              <a:rPr lang="en-US" sz="1800" b="0" i="0" u="none" strike="noStrike" baseline="0" dirty="0">
                <a:latin typeface="Times New Roman" panose="02020603050405020304" pitchFamily="18" charset="0"/>
              </a:rPr>
              <a:t>connections and inputs from </a:t>
            </a:r>
            <a:r>
              <a:rPr lang="en-US" sz="1800" b="0" i="1" u="none" strike="noStrike" baseline="0" dirty="0" err="1">
                <a:latin typeface="Times New Roman" panose="02020603050405020304" pitchFamily="18" charset="0"/>
              </a:rPr>
              <a:t>Xn</a:t>
            </a:r>
            <a:r>
              <a:rPr lang="en-US" sz="1800" b="0" i="1" u="none" strike="noStrike" baseline="0" dirty="0">
                <a:latin typeface="Times New Roman" panose="02020603050405020304" pitchFamily="18" charset="0"/>
              </a:rPr>
              <a:t>+ </a:t>
            </a:r>
            <a:r>
              <a:rPr lang="en-US" sz="1800" b="0" i="0" u="none" strike="noStrike" baseline="0" dirty="0">
                <a:latin typeface="Times New Roman" panose="02020603050405020304" pitchFamily="18" charset="0"/>
              </a:rPr>
              <a:t>1 to </a:t>
            </a:r>
            <a:r>
              <a:rPr lang="en-US" sz="1800" b="0" i="1" u="none" strike="noStrike" baseline="0" dirty="0" err="1">
                <a:latin typeface="Times New Roman" panose="02020603050405020304" pitchFamily="18" charset="0"/>
              </a:rPr>
              <a:t>Xn+m</a:t>
            </a:r>
            <a:r>
              <a:rPr lang="en-US" sz="1800" b="0" i="1" u="none" strike="noStrike" baseline="0" dirty="0">
                <a:latin typeface="Times New Roman" panose="02020603050405020304" pitchFamily="18" charset="0"/>
              </a:rPr>
              <a:t> </a:t>
            </a:r>
            <a:r>
              <a:rPr lang="en-US" sz="1800" b="0" i="0" u="none" strike="noStrike" baseline="0" dirty="0">
                <a:latin typeface="Times New Roman" panose="02020603050405020304" pitchFamily="18" charset="0"/>
              </a:rPr>
              <a:t>possess </a:t>
            </a:r>
            <a:r>
              <a:rPr lang="en-IN" sz="1800" b="1" i="0" u="none" strike="noStrike" baseline="0" dirty="0">
                <a:latin typeface="Times New Roman" panose="02020603050405020304" pitchFamily="18" charset="0"/>
              </a:rPr>
              <a:t>inhibitory weighted</a:t>
            </a:r>
            <a:r>
              <a:rPr lang="en-IN" sz="1800" b="0" i="0" u="none" strike="noStrike" baseline="0" dirty="0">
                <a:latin typeface="Times New Roman" panose="02020603050405020304" pitchFamily="18" charset="0"/>
              </a:rPr>
              <a:t> interconnections.</a:t>
            </a:r>
            <a:endParaRPr lang="en-IN" sz="1800" dirty="0">
              <a:latin typeface="Times New Roman" panose="02020603050405020304" pitchFamily="18" charset="0"/>
            </a:endParaRPr>
          </a:p>
          <a:p>
            <a:pPr algn="l"/>
            <a:r>
              <a:rPr lang="en-IN" sz="1800" b="0" i="0" u="none" strike="noStrike" baseline="0" dirty="0">
                <a:latin typeface="Times New Roman" panose="02020603050405020304" pitchFamily="18" charset="0"/>
              </a:rPr>
              <a:t>The </a:t>
            </a:r>
            <a:r>
              <a:rPr lang="en-US" sz="1800" b="0" i="0" u="none" strike="noStrike" baseline="0" dirty="0">
                <a:latin typeface="Times New Roman" panose="02020603050405020304" pitchFamily="18" charset="0"/>
              </a:rPr>
              <a:t>activation function here is defined as: </a:t>
            </a:r>
          </a:p>
          <a:p>
            <a:pPr algn="l"/>
            <a:endParaRPr lang="en-US" sz="1800" dirty="0">
              <a:latin typeface="Times New Roman" panose="02020603050405020304" pitchFamily="18" charset="0"/>
            </a:endParaRPr>
          </a:p>
          <a:p>
            <a:pPr algn="l"/>
            <a:endParaRPr lang="en-US"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For inhibition to be absolute, the threshold with the activation function should satisfy the following condition:</a:t>
            </a:r>
          </a:p>
          <a:p>
            <a:pPr algn="l"/>
            <a:endParaRPr lang="en-US" sz="1800" dirty="0">
              <a:latin typeface="Times New Roman" panose="02020603050405020304" pitchFamily="18" charset="0"/>
            </a:endParaRPr>
          </a:p>
          <a:p>
            <a:pPr algn="l"/>
            <a:endParaRPr lang="en-US" sz="1800" dirty="0">
              <a:latin typeface="Times New Roman" panose="02020603050405020304" pitchFamily="18" charset="0"/>
            </a:endParaRPr>
          </a:p>
          <a:p>
            <a:pPr algn="l"/>
            <a:r>
              <a:rPr lang="en-US" sz="1800" dirty="0">
                <a:latin typeface="Times New Roman" panose="02020603050405020304" pitchFamily="18" charset="0"/>
              </a:rPr>
              <a:t>For excitatory connections the threshold will be :</a:t>
            </a:r>
          </a:p>
          <a:p>
            <a:pPr algn="l"/>
            <a:endParaRPr lang="en-US" sz="1800" dirty="0">
              <a:latin typeface="Times New Roman" panose="02020603050405020304" pitchFamily="18" charset="0"/>
            </a:endParaRPr>
          </a:p>
          <a:p>
            <a:pPr algn="l"/>
            <a:endParaRPr lang="en-US" sz="1800" b="0" i="0" u="none" strike="noStrike" baseline="0" dirty="0">
              <a:latin typeface="Times New Roman" panose="02020603050405020304" pitchFamily="18" charset="0"/>
            </a:endParaRPr>
          </a:p>
          <a:p>
            <a:pPr algn="l"/>
            <a:endParaRPr lang="en-US" sz="2000" dirty="0"/>
          </a:p>
        </p:txBody>
      </p:sp>
      <p:pic>
        <p:nvPicPr>
          <p:cNvPr id="3" name="Picture 2">
            <a:extLst>
              <a:ext uri="{FF2B5EF4-FFF2-40B4-BE49-F238E27FC236}">
                <a16:creationId xmlns:a16="http://schemas.microsoft.com/office/drawing/2014/main" id="{07A8EB12-B366-42D1-AB1E-B4356056FB75}"/>
              </a:ext>
            </a:extLst>
          </p:cNvPr>
          <p:cNvPicPr>
            <a:picLocks noChangeAspect="1"/>
          </p:cNvPicPr>
          <p:nvPr/>
        </p:nvPicPr>
        <p:blipFill>
          <a:blip r:embed="rId3"/>
          <a:stretch>
            <a:fillRect/>
          </a:stretch>
        </p:blipFill>
        <p:spPr>
          <a:xfrm>
            <a:off x="3200400" y="3276600"/>
            <a:ext cx="1527858" cy="486137"/>
          </a:xfrm>
          <a:prstGeom prst="rect">
            <a:avLst/>
          </a:prstGeom>
        </p:spPr>
      </p:pic>
      <p:pic>
        <p:nvPicPr>
          <p:cNvPr id="7" name="Picture 6">
            <a:extLst>
              <a:ext uri="{FF2B5EF4-FFF2-40B4-BE49-F238E27FC236}">
                <a16:creationId xmlns:a16="http://schemas.microsoft.com/office/drawing/2014/main" id="{8D526F34-950C-499B-B2E8-FF4674209A6B}"/>
              </a:ext>
            </a:extLst>
          </p:cNvPr>
          <p:cNvPicPr>
            <a:picLocks noChangeAspect="1"/>
          </p:cNvPicPr>
          <p:nvPr/>
        </p:nvPicPr>
        <p:blipFill>
          <a:blip r:embed="rId4"/>
          <a:stretch>
            <a:fillRect/>
          </a:stretch>
        </p:blipFill>
        <p:spPr>
          <a:xfrm>
            <a:off x="3200400" y="4724400"/>
            <a:ext cx="879676" cy="266218"/>
          </a:xfrm>
          <a:prstGeom prst="rect">
            <a:avLst/>
          </a:prstGeom>
        </p:spPr>
      </p:pic>
      <p:pic>
        <p:nvPicPr>
          <p:cNvPr id="12" name="Picture 11">
            <a:extLst>
              <a:ext uri="{FF2B5EF4-FFF2-40B4-BE49-F238E27FC236}">
                <a16:creationId xmlns:a16="http://schemas.microsoft.com/office/drawing/2014/main" id="{5C0C7D1D-FF88-4D46-8D41-F26B6FB58896}"/>
              </a:ext>
            </a:extLst>
          </p:cNvPr>
          <p:cNvPicPr>
            <a:picLocks noChangeAspect="1"/>
          </p:cNvPicPr>
          <p:nvPr/>
        </p:nvPicPr>
        <p:blipFill>
          <a:blip r:embed="rId5"/>
          <a:stretch>
            <a:fillRect/>
          </a:stretch>
        </p:blipFill>
        <p:spPr>
          <a:xfrm>
            <a:off x="3111696" y="5590312"/>
            <a:ext cx="1387480" cy="265253"/>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F64B7CEA-C622-B336-5E28-22890CF353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5" name="Footer Placeholder 4">
            <a:extLst>
              <a:ext uri="{FF2B5EF4-FFF2-40B4-BE49-F238E27FC236}">
                <a16:creationId xmlns:a16="http://schemas.microsoft.com/office/drawing/2014/main" id="{7C6AB698-E74E-7303-0F59-3512AA9F3C3E}"/>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151316845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BC1B69C-881D-4965-942F-15DF5D70DE4B}"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143</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McCulloch-Pitts Neuron(CO1, CO2, CO3)</a:t>
            </a:r>
            <a:endParaRPr lang="en-US" sz="3200" dirty="0"/>
          </a:p>
        </p:txBody>
      </p:sp>
      <p:sp>
        <p:nvSpPr>
          <p:cNvPr id="8" name="Content Placeholder 2"/>
          <p:cNvSpPr>
            <a:spLocks noGrp="1"/>
          </p:cNvSpPr>
          <p:nvPr>
            <p:ph idx="1"/>
          </p:nvPr>
        </p:nvSpPr>
        <p:spPr>
          <a:xfrm>
            <a:off x="533400" y="1143000"/>
            <a:ext cx="8229600" cy="4525963"/>
          </a:xfrm>
        </p:spPr>
        <p:txBody>
          <a:bodyPr/>
          <a:lstStyle/>
          <a:p>
            <a:r>
              <a:rPr lang="en-US" sz="1800" b="0" i="0" u="none" strike="noStrike" baseline="0" dirty="0">
                <a:latin typeface="Times New Roman" panose="02020603050405020304" pitchFamily="18" charset="0"/>
              </a:rPr>
              <a:t>The M-P neuron has no particular training algorithm.</a:t>
            </a:r>
          </a:p>
          <a:p>
            <a:pPr algn="l"/>
            <a:r>
              <a:rPr lang="en-US" sz="1800" b="0" i="0" u="none" strike="noStrike" baseline="0" dirty="0">
                <a:latin typeface="Arial" panose="020B0604020202020204" pitchFamily="34" charset="0"/>
              </a:rPr>
              <a:t>An </a:t>
            </a:r>
            <a:r>
              <a:rPr lang="en-US" sz="1800" b="0" i="0" u="none" strike="noStrike" baseline="0" dirty="0">
                <a:latin typeface="Times New Roman" panose="02020603050405020304" pitchFamily="18" charset="0"/>
              </a:rPr>
              <a:t>analysis has to be performed to determine the values of the weights and the threshold.</a:t>
            </a:r>
            <a:endParaRPr lang="en-US" sz="2000" b="1" dirty="0"/>
          </a:p>
          <a:p>
            <a:pPr algn="l"/>
            <a:r>
              <a:rPr lang="en-US" sz="1800" b="0" i="0" u="none" strike="noStrike" baseline="0" dirty="0">
                <a:latin typeface="Times New Roman" panose="02020603050405020304" pitchFamily="18" charset="0"/>
              </a:rPr>
              <a:t>Here the weights of the neuron are set along with the threshold to make the neuron "perform a simple logic function. </a:t>
            </a:r>
            <a:endParaRPr lang="en-US" sz="2000" dirty="0"/>
          </a:p>
        </p:txBody>
      </p:sp>
      <p:pic>
        <p:nvPicPr>
          <p:cNvPr id="2" name="Picture 1" descr="A picture containing logo&#10;&#10;Description automatically generated">
            <a:extLst>
              <a:ext uri="{FF2B5EF4-FFF2-40B4-BE49-F238E27FC236}">
                <a16:creationId xmlns:a16="http://schemas.microsoft.com/office/drawing/2014/main" id="{6DE7B748-572A-A8BC-DF1D-C6A3D7C201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01B4D1A4-9D45-59AC-B3A7-01E2A26BAF32}"/>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60078896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1B855A6-FF57-4E48-857C-37C59D50F9A3}"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144</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Hebb Network(CO1, CO2, CO3)</a:t>
            </a:r>
            <a:endParaRPr lang="en-US" sz="3200" dirty="0"/>
          </a:p>
        </p:txBody>
      </p:sp>
      <p:sp>
        <p:nvSpPr>
          <p:cNvPr id="8" name="Content Placeholder 2"/>
          <p:cNvSpPr>
            <a:spLocks noGrp="1"/>
          </p:cNvSpPr>
          <p:nvPr>
            <p:ph idx="1"/>
          </p:nvPr>
        </p:nvSpPr>
        <p:spPr>
          <a:xfrm>
            <a:off x="533400" y="1143000"/>
            <a:ext cx="8229600" cy="4525963"/>
          </a:xfrm>
        </p:spPr>
        <p:txBody>
          <a:bodyPr>
            <a:normAutofit/>
          </a:bodyPr>
          <a:lstStyle/>
          <a:p>
            <a:r>
              <a:rPr lang="en-US" sz="2000" dirty="0"/>
              <a:t>For a neural net, the Hebb learning rule is a simple one.</a:t>
            </a:r>
          </a:p>
          <a:p>
            <a:r>
              <a:rPr lang="en-US" sz="2000" dirty="0"/>
              <a:t>Donald Hebb stated in 1949 that in the brain, the learning is performed by the change in the synaptic gap. </a:t>
            </a:r>
          </a:p>
          <a:p>
            <a:r>
              <a:rPr lang="en-US" sz="2000" b="1" dirty="0"/>
              <a:t>When an axon of a cell A is near enough to excite cell B, and repeatedly or permanently takes place in firing it, some growth process or metabolic change takes place in one or both the cells such that A’s efficiency as one of the cells training B, is increased. </a:t>
            </a:r>
          </a:p>
          <a:p>
            <a:pPr algn="l"/>
            <a:r>
              <a:rPr lang="en-US" sz="1800" b="0" i="0" u="none" strike="noStrike" baseline="0" dirty="0">
                <a:latin typeface="Times New Roman" panose="02020603050405020304" pitchFamily="18" charset="0"/>
              </a:rPr>
              <a:t>According to the Hebb rule, the weight vector is found to increase proportionately to the product of the input and the learning signal. </a:t>
            </a:r>
          </a:p>
          <a:p>
            <a:pPr algn="l"/>
            <a:r>
              <a:rPr lang="en-US" sz="1800" b="0" i="0" u="none" strike="noStrike" baseline="0" dirty="0">
                <a:latin typeface="Times New Roman" panose="02020603050405020304" pitchFamily="18" charset="0"/>
              </a:rPr>
              <a:t>Here the learning signal is equal to the neuron's output.</a:t>
            </a:r>
            <a:endParaRPr lang="en-US" sz="2000" b="1" dirty="0"/>
          </a:p>
        </p:txBody>
      </p:sp>
      <p:pic>
        <p:nvPicPr>
          <p:cNvPr id="2" name="Picture 1" descr="A picture containing logo&#10;&#10;Description automatically generated">
            <a:extLst>
              <a:ext uri="{FF2B5EF4-FFF2-40B4-BE49-F238E27FC236}">
                <a16:creationId xmlns:a16="http://schemas.microsoft.com/office/drawing/2014/main" id="{A8C5BE00-8F56-7417-1FD0-35FFD8667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593366A3-434F-CD75-925C-91A92E6FBEF0}"/>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119563106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6C1EF4C-26B0-4F5D-900D-26AAE3C97CDB}"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145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b="1" dirty="0"/>
              <a:t>Hebb Network</a:t>
            </a:r>
            <a:r>
              <a:rPr kumimoji="0" lang="en-US" sz="4000" b="0" i="0" u="none" strike="noStrike" kern="1200" cap="none" spc="0" normalizeH="0" baseline="0" noProof="0" dirty="0">
                <a:ln>
                  <a:noFill/>
                </a:ln>
                <a:solidFill>
                  <a:schemeClr val="dk1"/>
                </a:solidFill>
                <a:effectLst/>
                <a:uLnTx/>
                <a:uFillTx/>
                <a:latin typeface="+mn-lt"/>
                <a:ea typeface="+mn-ea"/>
                <a:cs typeface="+mn-cs"/>
              </a:rPr>
              <a:t>  (CO1,2,3,5)</a:t>
            </a:r>
          </a:p>
        </p:txBody>
      </p:sp>
      <p:sp>
        <p:nvSpPr>
          <p:cNvPr id="9" name="Content Placeholder 8"/>
          <p:cNvSpPr>
            <a:spLocks noGrp="1"/>
          </p:cNvSpPr>
          <p:nvPr>
            <p:ph idx="1"/>
          </p:nvPr>
        </p:nvSpPr>
        <p:spPr>
          <a:xfrm>
            <a:off x="685800" y="1185357"/>
            <a:ext cx="8229600" cy="4602163"/>
          </a:xfrm>
        </p:spPr>
        <p:txBody>
          <a:bodyPr>
            <a:normAutofit/>
          </a:bodyPr>
          <a:lstStyle/>
          <a:p>
            <a:pPr algn="l"/>
            <a:r>
              <a:rPr lang="en-US" sz="1800" b="0" i="0" u="none" strike="noStrike" baseline="0" dirty="0">
                <a:latin typeface="Times New Roman" panose="02020603050405020304" pitchFamily="18" charset="0"/>
              </a:rPr>
              <a:t>The weight update in Hebb rule is </a:t>
            </a:r>
            <a:r>
              <a:rPr lang="en-IN" sz="1800" b="0" i="0" u="none" strike="noStrike" baseline="0" dirty="0">
                <a:latin typeface="Times New Roman" panose="02020603050405020304" pitchFamily="18" charset="0"/>
              </a:rPr>
              <a:t>given by:</a:t>
            </a:r>
          </a:p>
          <a:p>
            <a:pPr algn="l"/>
            <a:endParaRPr lang="en-IN" sz="1800" dirty="0">
              <a:latin typeface="Times New Roman" panose="02020603050405020304" pitchFamily="18" charset="0"/>
            </a:endParaRPr>
          </a:p>
          <a:p>
            <a:pPr algn="l"/>
            <a:endParaRPr lang="en-IN" sz="1800" b="0" i="0" u="none" strike="noStrike" baseline="0" dirty="0">
              <a:latin typeface="Times New Roman" panose="02020603050405020304" pitchFamily="18" charset="0"/>
            </a:endParaRPr>
          </a:p>
          <a:p>
            <a:pPr algn="l"/>
            <a:endParaRPr lang="en-IN" sz="1800" dirty="0">
              <a:latin typeface="Times New Roman" panose="02020603050405020304" pitchFamily="18" charset="0"/>
            </a:endParaRPr>
          </a:p>
          <a:p>
            <a:pPr algn="l"/>
            <a:endParaRPr lang="en-IN"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The Hebb rule is more suited for </a:t>
            </a:r>
            <a:r>
              <a:rPr lang="en-US" sz="1800" dirty="0">
                <a:latin typeface="HiddenHorzOCR"/>
              </a:rPr>
              <a:t>bipolar</a:t>
            </a:r>
            <a:r>
              <a:rPr lang="en-US" sz="1800" b="0" i="0" u="none" strike="noStrike" baseline="0" dirty="0">
                <a:latin typeface="HiddenHorzOCR"/>
              </a:rPr>
              <a:t> </a:t>
            </a:r>
            <a:r>
              <a:rPr lang="en-US" sz="1800" b="0" i="0" u="none" strike="noStrike" baseline="0" dirty="0">
                <a:latin typeface="Times New Roman" panose="02020603050405020304" pitchFamily="18" charset="0"/>
              </a:rPr>
              <a:t>data than binary data. If binary data is used, t</a:t>
            </a:r>
            <a:r>
              <a:rPr lang="en-US" sz="1800" dirty="0">
                <a:latin typeface="Times New Roman" panose="02020603050405020304" pitchFamily="18" charset="0"/>
              </a:rPr>
              <a:t>hen</a:t>
            </a:r>
            <a:r>
              <a:rPr lang="en-US" sz="1800" b="0" i="0" u="none" strike="noStrike" baseline="0" dirty="0">
                <a:latin typeface="Times New Roman" panose="02020603050405020304" pitchFamily="18" charset="0"/>
              </a:rPr>
              <a:t> above weight updating formula cannot distinguish two conditions namely;</a:t>
            </a:r>
          </a:p>
          <a:p>
            <a:pPr marL="0" indent="0" algn="l">
              <a:buNone/>
            </a:pPr>
            <a:r>
              <a:rPr lang="en-US" sz="1800" b="0" i="0" u="none" strike="noStrike" baseline="0" dirty="0">
                <a:latin typeface="Times New Roman" panose="02020603050405020304" pitchFamily="18" charset="0"/>
              </a:rPr>
              <a:t>	1. A training pair in which an input unit is "on" and target value is "off."</a:t>
            </a:r>
          </a:p>
          <a:p>
            <a:pPr marL="0" indent="0" algn="l">
              <a:buNone/>
            </a:pPr>
            <a:r>
              <a:rPr lang="en-US" sz="1800" b="0" i="0" u="none" strike="noStrike" baseline="0" dirty="0">
                <a:latin typeface="Times New Roman" panose="02020603050405020304" pitchFamily="18" charset="0"/>
              </a:rPr>
              <a:t>	2. A training pair in which </a:t>
            </a:r>
            <a:r>
              <a:rPr lang="en-US" sz="1800" b="0" i="0" u="none" strike="noStrike" baseline="0">
                <a:latin typeface="Times New Roman" panose="02020603050405020304" pitchFamily="18" charset="0"/>
              </a:rPr>
              <a:t>both </a:t>
            </a:r>
            <a:r>
              <a:rPr lang="en-US" sz="1800">
                <a:latin typeface="Times New Roman" panose="02020603050405020304" pitchFamily="18" charset="0"/>
              </a:rPr>
              <a:t>the</a:t>
            </a:r>
            <a:r>
              <a:rPr lang="en-US" sz="1800" b="0" i="0" u="none" strike="noStrike" baseline="0">
                <a:latin typeface="Times New Roman" panose="02020603050405020304" pitchFamily="18" charset="0"/>
              </a:rPr>
              <a:t> </a:t>
            </a:r>
            <a:r>
              <a:rPr lang="en-US" sz="1800" b="0" i="0" u="none" strike="noStrike" baseline="0" dirty="0">
                <a:latin typeface="Times New Roman" panose="02020603050405020304" pitchFamily="18" charset="0"/>
              </a:rPr>
              <a:t>input unit and the target value are "off."</a:t>
            </a:r>
            <a:r>
              <a:rPr lang="en-IN" sz="1800" b="0" i="0" u="none" strike="noStrike" baseline="0" dirty="0">
                <a:latin typeface="Times New Roman" panose="02020603050405020304" pitchFamily="18" charset="0"/>
              </a:rPr>
              <a:t> </a:t>
            </a:r>
            <a:endParaRPr lang="en-US" sz="2400" dirty="0"/>
          </a:p>
          <a:p>
            <a:pPr marL="287020" indent="-274320">
              <a:lnSpc>
                <a:spcPct val="150000"/>
              </a:lnSpc>
              <a:spcBef>
                <a:spcPts val="95"/>
              </a:spcBef>
              <a:buClr>
                <a:schemeClr val="tx1"/>
              </a:buClr>
              <a:buSzPct val="93181"/>
              <a:tabLst>
                <a:tab pos="286385" algn="l"/>
                <a:tab pos="287020" algn="l"/>
              </a:tabLst>
            </a:pPr>
            <a:endParaRPr lang="en-US" sz="24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590DECAA-6104-4042-962D-9167DFDE1E0F}"/>
              </a:ext>
            </a:extLst>
          </p:cNvPr>
          <p:cNvPicPr>
            <a:picLocks noChangeAspect="1"/>
          </p:cNvPicPr>
          <p:nvPr/>
        </p:nvPicPr>
        <p:blipFill>
          <a:blip r:embed="rId3"/>
          <a:stretch>
            <a:fillRect/>
          </a:stretch>
        </p:blipFill>
        <p:spPr>
          <a:xfrm>
            <a:off x="2781300" y="1981200"/>
            <a:ext cx="3581400" cy="589345"/>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A1F5C651-F45E-DE1D-376A-823582A9D6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5" name="Footer Placeholder 4">
            <a:extLst>
              <a:ext uri="{FF2B5EF4-FFF2-40B4-BE49-F238E27FC236}">
                <a16:creationId xmlns:a16="http://schemas.microsoft.com/office/drawing/2014/main" id="{85749324-CAAB-E77B-A62A-7F97B0FD6ECE}"/>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486385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D0EC516-C8E2-44E9-9D59-DF295F9F648D}"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146</a:t>
            </a:fld>
            <a:endParaRPr lang="en-US"/>
          </a:p>
        </p:txBody>
      </p:sp>
      <p:sp>
        <p:nvSpPr>
          <p:cNvPr id="7" name="Title 1"/>
          <p:cNvSpPr txBox="1">
            <a:spLocks/>
          </p:cNvSpPr>
          <p:nvPr/>
        </p:nvSpPr>
        <p:spPr>
          <a:xfrm>
            <a:off x="1371600" y="1"/>
            <a:ext cx="7772400" cy="616526"/>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 </a:t>
            </a:r>
            <a:r>
              <a:rPr lang="en-US" sz="4000" b="1" dirty="0"/>
              <a:t>Hebb Network</a:t>
            </a:r>
            <a:r>
              <a:rPr kumimoji="0" lang="en-US" sz="4000" b="0" i="0" u="none" strike="noStrike" kern="1200" cap="none" spc="0" normalizeH="0" baseline="0" noProof="0" dirty="0">
                <a:ln>
                  <a:noFill/>
                </a:ln>
                <a:solidFill>
                  <a:schemeClr val="dk1"/>
                </a:solidFill>
                <a:effectLst/>
                <a:uLnTx/>
                <a:uFillTx/>
                <a:latin typeface="+mn-lt"/>
                <a:ea typeface="+mn-ea"/>
                <a:cs typeface="+mn-cs"/>
              </a:rPr>
              <a:t>  (CO1,2,3,5)</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E128A00B-0F85-4271-A8CB-15FABB892F2B}"/>
              </a:ext>
            </a:extLst>
          </p:cNvPr>
          <p:cNvPicPr>
            <a:picLocks noChangeAspect="1"/>
          </p:cNvPicPr>
          <p:nvPr/>
        </p:nvPicPr>
        <p:blipFill>
          <a:blip r:embed="rId3"/>
          <a:stretch>
            <a:fillRect/>
          </a:stretch>
        </p:blipFill>
        <p:spPr>
          <a:xfrm>
            <a:off x="1447800" y="117505"/>
            <a:ext cx="4114800" cy="6228683"/>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B67F18C2-2C39-4A4A-730F-55CA3015FF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5" name="Footer Placeholder 4">
            <a:extLst>
              <a:ext uri="{FF2B5EF4-FFF2-40B4-BE49-F238E27FC236}">
                <a16:creationId xmlns:a16="http://schemas.microsoft.com/office/drawing/2014/main" id="{0171EA41-4980-2363-4B86-1ED4CA1A283A}"/>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301424438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501FE9C-E486-46D3-A868-5AE5748473C9}"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147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b="1" dirty="0"/>
              <a:t>Hebb Network</a:t>
            </a:r>
            <a:r>
              <a:rPr kumimoji="0" lang="en-US" sz="4000" b="0" i="0" u="none" strike="noStrike" kern="1200" cap="none" spc="0" normalizeH="0" baseline="0" noProof="0" dirty="0">
                <a:ln>
                  <a:noFill/>
                </a:ln>
                <a:solidFill>
                  <a:schemeClr val="dk1"/>
                </a:solidFill>
                <a:effectLst/>
                <a:uLnTx/>
                <a:uFillTx/>
                <a:latin typeface="+mn-lt"/>
                <a:ea typeface="+mn-ea"/>
                <a:cs typeface="+mn-cs"/>
              </a:rPr>
              <a:t>  (CO1,2,3,5)</a:t>
            </a:r>
          </a:p>
        </p:txBody>
      </p:sp>
      <p:sp>
        <p:nvSpPr>
          <p:cNvPr id="9" name="Content Placeholder 8"/>
          <p:cNvSpPr>
            <a:spLocks noGrp="1"/>
          </p:cNvSpPr>
          <p:nvPr>
            <p:ph idx="1"/>
          </p:nvPr>
        </p:nvSpPr>
        <p:spPr>
          <a:xfrm>
            <a:off x="685800" y="1185357"/>
            <a:ext cx="8229600" cy="4602163"/>
          </a:xfrm>
        </p:spPr>
        <p:txBody>
          <a:bodyPr>
            <a:normAutofit/>
          </a:bodyPr>
          <a:lstStyle/>
          <a:p>
            <a:pPr algn="l"/>
            <a:r>
              <a:rPr lang="en-US" sz="1800" b="0" i="0" u="none" strike="noStrike" baseline="0" dirty="0">
                <a:latin typeface="Times New Roman" panose="02020603050405020304" pitchFamily="18" charset="0"/>
              </a:rPr>
              <a:t>Design a Hebb net to implement logical </a:t>
            </a:r>
            <a:r>
              <a:rPr lang="en-US" sz="1800" b="0" i="0" u="none" strike="noStrike" baseline="0" dirty="0">
                <a:latin typeface="Arial" panose="020B0604020202020204" pitchFamily="34" charset="0"/>
              </a:rPr>
              <a:t>AND </a:t>
            </a:r>
            <a:r>
              <a:rPr lang="en-US" sz="1800" b="0" i="0" u="none" strike="noStrike" baseline="0" dirty="0">
                <a:latin typeface="Times New Roman" panose="02020603050405020304" pitchFamily="18" charset="0"/>
              </a:rPr>
              <a:t>function (use bipolar inputs and targets).</a:t>
            </a:r>
            <a:endParaRPr lang="en-US" sz="2400" dirty="0"/>
          </a:p>
          <a:p>
            <a:pPr algn="l"/>
            <a:r>
              <a:rPr lang="en-US" sz="1800" b="1" i="0" u="none" strike="noStrike" baseline="0" dirty="0">
                <a:latin typeface="Times New Roman" panose="02020603050405020304" pitchFamily="18" charset="0"/>
              </a:rPr>
              <a:t>Solution: </a:t>
            </a:r>
            <a:r>
              <a:rPr lang="en-US" sz="1800" b="0" i="0" u="none" strike="noStrike" baseline="0" dirty="0">
                <a:latin typeface="Times New Roman" panose="02020603050405020304" pitchFamily="18" charset="0"/>
              </a:rPr>
              <a:t>The training data for the </a:t>
            </a:r>
            <a:r>
              <a:rPr lang="en-US" sz="1800" b="0" i="0" u="none" strike="noStrike" baseline="0" dirty="0">
                <a:latin typeface="Arial" panose="020B0604020202020204" pitchFamily="34" charset="0"/>
              </a:rPr>
              <a:t>AND </a:t>
            </a:r>
            <a:r>
              <a:rPr lang="en-US" sz="1800" b="0" i="0" u="none" strike="noStrike" baseline="0" dirty="0">
                <a:latin typeface="Times New Roman" panose="02020603050405020304" pitchFamily="18" charset="0"/>
              </a:rPr>
              <a:t>function is</a:t>
            </a:r>
          </a:p>
          <a:p>
            <a:pPr algn="l"/>
            <a:r>
              <a:rPr lang="en-IN" sz="1800" b="0" i="0" u="none" strike="noStrike" baseline="0" dirty="0">
                <a:latin typeface="Times New Roman" panose="02020603050405020304" pitchFamily="18" charset="0"/>
              </a:rPr>
              <a:t>given in Table:</a:t>
            </a:r>
          </a:p>
          <a:p>
            <a:pPr algn="l"/>
            <a:endParaRPr lang="en-IN" sz="1800" dirty="0">
              <a:latin typeface="Times New Roman" panose="02020603050405020304" pitchFamily="18" charset="0"/>
            </a:endParaRPr>
          </a:p>
          <a:p>
            <a:pPr algn="l"/>
            <a:endParaRPr lang="en-IN" sz="1800" b="0" i="0" u="none" strike="noStrike" baseline="0" dirty="0">
              <a:latin typeface="Times New Roman" panose="02020603050405020304" pitchFamily="18" charset="0"/>
            </a:endParaRPr>
          </a:p>
          <a:p>
            <a:pPr algn="l"/>
            <a:endParaRPr lang="en-IN" sz="1800" dirty="0">
              <a:latin typeface="Times New Roman" panose="02020603050405020304" pitchFamily="18" charset="0"/>
            </a:endParaRPr>
          </a:p>
          <a:p>
            <a:pPr algn="l"/>
            <a:endParaRPr lang="en-IN" sz="1800" b="0" i="0" u="none" strike="noStrike" baseline="0" dirty="0">
              <a:latin typeface="Times New Roman" panose="02020603050405020304" pitchFamily="18" charset="0"/>
            </a:endParaRPr>
          </a:p>
          <a:p>
            <a:pPr algn="l"/>
            <a:endParaRPr lang="en-IN" sz="1800" dirty="0">
              <a:latin typeface="Times New Roman" panose="02020603050405020304" pitchFamily="18" charset="0"/>
            </a:endParaRPr>
          </a:p>
          <a:p>
            <a:pPr algn="l"/>
            <a:endParaRPr lang="en-IN" sz="1800" b="0" i="0" u="none" strike="noStrike" baseline="0" dirty="0">
              <a:latin typeface="Times New Roman" panose="02020603050405020304" pitchFamily="18" charset="0"/>
            </a:endParaRPr>
          </a:p>
          <a:p>
            <a:pPr algn="l"/>
            <a:r>
              <a:rPr lang="en-US" sz="1800" b="0" i="0" u="none" strike="noStrike" baseline="0" dirty="0">
                <a:latin typeface="Times New Roman" panose="02020603050405020304" pitchFamily="18" charset="0"/>
              </a:rPr>
              <a:t>The network is trained using the Hebb network training</a:t>
            </a:r>
          </a:p>
          <a:p>
            <a:pPr algn="l"/>
            <a:r>
              <a:rPr lang="en-US" sz="1800" b="0" i="0" u="none" strike="noStrike" baseline="0" dirty="0">
                <a:latin typeface="Times New Roman" panose="02020603050405020304" pitchFamily="18" charset="0"/>
              </a:rPr>
              <a:t>algorithm. </a:t>
            </a:r>
            <a:r>
              <a:rPr lang="en-US" sz="1800" b="0" i="0" u="none" strike="noStrike" baseline="0" dirty="0" err="1">
                <a:latin typeface="Times New Roman" panose="02020603050405020304" pitchFamily="18" charset="0"/>
              </a:rPr>
              <a:t>lnitially</a:t>
            </a:r>
            <a:r>
              <a:rPr lang="en-US" sz="1800" b="0" i="0" u="none" strike="noStrike" baseline="0" dirty="0">
                <a:latin typeface="Times New Roman" panose="02020603050405020304" pitchFamily="18" charset="0"/>
              </a:rPr>
              <a:t> the weights and bias are set to zero, i.e.,</a:t>
            </a:r>
            <a:r>
              <a:rPr lang="en-IN" sz="1800" b="0" i="0" u="none" strike="noStrike" baseline="0" dirty="0">
                <a:latin typeface="Times New Roman" panose="02020603050405020304" pitchFamily="18" charset="0"/>
              </a:rPr>
              <a:t> </a:t>
            </a:r>
          </a:p>
          <a:p>
            <a:pPr algn="l"/>
            <a:r>
              <a:rPr lang="en-US" sz="2400" dirty="0"/>
              <a:t>W1=w2=b=0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996F62BF-4ACC-4915-A712-6082047E9B42}"/>
              </a:ext>
            </a:extLst>
          </p:cNvPr>
          <p:cNvPicPr>
            <a:picLocks noChangeAspect="1"/>
          </p:cNvPicPr>
          <p:nvPr/>
        </p:nvPicPr>
        <p:blipFill>
          <a:blip r:embed="rId3"/>
          <a:stretch>
            <a:fillRect/>
          </a:stretch>
        </p:blipFill>
        <p:spPr>
          <a:xfrm>
            <a:off x="2743200" y="2362200"/>
            <a:ext cx="2438400" cy="1903444"/>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D7B4BD66-C783-674E-B6F7-4C468E98D5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5" name="Footer Placeholder 4">
            <a:extLst>
              <a:ext uri="{FF2B5EF4-FFF2-40B4-BE49-F238E27FC236}">
                <a16:creationId xmlns:a16="http://schemas.microsoft.com/office/drawing/2014/main" id="{397CBD2C-BF3A-D2DD-6A23-CB019AABE2FF}"/>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38494525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20E1FD1-72FF-4597-BFB2-F80C103D09A2}"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148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b="1" dirty="0"/>
              <a:t>Hebb Network</a:t>
            </a:r>
            <a:r>
              <a:rPr kumimoji="0" lang="en-US" sz="4000" b="0" i="0" u="none" strike="noStrike" kern="1200" cap="none" spc="0" normalizeH="0" baseline="0" noProof="0" dirty="0">
                <a:ln>
                  <a:noFill/>
                </a:ln>
                <a:solidFill>
                  <a:schemeClr val="dk1"/>
                </a:solidFill>
                <a:effectLst/>
                <a:uLnTx/>
                <a:uFillTx/>
                <a:latin typeface="+mn-lt"/>
                <a:ea typeface="+mn-ea"/>
                <a:cs typeface="+mn-cs"/>
              </a:rPr>
              <a:t>  (CO1,2,3,5)</a:t>
            </a:r>
          </a:p>
        </p:txBody>
      </p:sp>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400" dirty="0"/>
          </a:p>
          <a:p>
            <a:pPr marL="287020" indent="-274320">
              <a:lnSpc>
                <a:spcPct val="150000"/>
              </a:lnSpc>
              <a:spcBef>
                <a:spcPts val="95"/>
              </a:spcBef>
              <a:buClr>
                <a:schemeClr val="tx1"/>
              </a:buClr>
              <a:buSzPct val="93181"/>
              <a:tabLst>
                <a:tab pos="286385" algn="l"/>
                <a:tab pos="287020" algn="l"/>
              </a:tabLst>
            </a:pPr>
            <a:endParaRPr lang="en-US" sz="24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27FCAB6D-C995-41FA-98E1-873608433C88}"/>
              </a:ext>
            </a:extLst>
          </p:cNvPr>
          <p:cNvPicPr>
            <a:picLocks noChangeAspect="1"/>
          </p:cNvPicPr>
          <p:nvPr/>
        </p:nvPicPr>
        <p:blipFill>
          <a:blip r:embed="rId3"/>
          <a:stretch>
            <a:fillRect/>
          </a:stretch>
        </p:blipFill>
        <p:spPr>
          <a:xfrm>
            <a:off x="1905000" y="971996"/>
            <a:ext cx="5130478" cy="2905526"/>
          </a:xfrm>
          <a:prstGeom prst="rect">
            <a:avLst/>
          </a:prstGeom>
        </p:spPr>
      </p:pic>
      <p:pic>
        <p:nvPicPr>
          <p:cNvPr id="11" name="Picture 10">
            <a:extLst>
              <a:ext uri="{FF2B5EF4-FFF2-40B4-BE49-F238E27FC236}">
                <a16:creationId xmlns:a16="http://schemas.microsoft.com/office/drawing/2014/main" id="{9884A854-0A4C-45EE-BE6E-A12CBF8CC826}"/>
              </a:ext>
            </a:extLst>
          </p:cNvPr>
          <p:cNvPicPr>
            <a:picLocks noChangeAspect="1"/>
          </p:cNvPicPr>
          <p:nvPr/>
        </p:nvPicPr>
        <p:blipFill>
          <a:blip r:embed="rId4"/>
          <a:stretch>
            <a:fillRect/>
          </a:stretch>
        </p:blipFill>
        <p:spPr>
          <a:xfrm>
            <a:off x="2356959" y="4139876"/>
            <a:ext cx="3491694" cy="1647644"/>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5AB5D12D-94ED-C705-4940-6B1741775C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5" name="Footer Placeholder 4">
            <a:extLst>
              <a:ext uri="{FF2B5EF4-FFF2-40B4-BE49-F238E27FC236}">
                <a16:creationId xmlns:a16="http://schemas.microsoft.com/office/drawing/2014/main" id="{7ED84D17-6ED7-7D33-7468-2538DDA57FD1}"/>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242761377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1D5702E-8ED1-4475-86C0-299386D761D9}"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149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b="1" dirty="0"/>
              <a:t>Hebb Network</a:t>
            </a:r>
            <a:r>
              <a:rPr kumimoji="0" lang="en-US" sz="4000" b="0" i="0" u="none" strike="noStrike" kern="1200" cap="none" spc="0" normalizeH="0" baseline="0" noProof="0" dirty="0">
                <a:ln>
                  <a:noFill/>
                </a:ln>
                <a:solidFill>
                  <a:schemeClr val="dk1"/>
                </a:solidFill>
                <a:effectLst/>
                <a:uLnTx/>
                <a:uFillTx/>
                <a:latin typeface="+mn-lt"/>
                <a:ea typeface="+mn-ea"/>
                <a:cs typeface="+mn-cs"/>
              </a:rPr>
              <a:t>  (CO1,2,3,5)</a:t>
            </a:r>
          </a:p>
        </p:txBody>
      </p:sp>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400" dirty="0"/>
          </a:p>
          <a:p>
            <a:pPr marL="287020" indent="-274320">
              <a:lnSpc>
                <a:spcPct val="150000"/>
              </a:lnSpc>
              <a:spcBef>
                <a:spcPts val="95"/>
              </a:spcBef>
              <a:buClr>
                <a:schemeClr val="tx1"/>
              </a:buClr>
              <a:buSzPct val="93181"/>
              <a:tabLst>
                <a:tab pos="286385" algn="l"/>
                <a:tab pos="287020" algn="l"/>
              </a:tabLst>
            </a:pPr>
            <a:endParaRPr lang="en-US" sz="24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50F2DCBF-3BC2-4F64-B0C0-F25776926A8A}"/>
              </a:ext>
            </a:extLst>
          </p:cNvPr>
          <p:cNvPicPr>
            <a:picLocks noChangeAspect="1"/>
          </p:cNvPicPr>
          <p:nvPr/>
        </p:nvPicPr>
        <p:blipFill>
          <a:blip r:embed="rId3"/>
          <a:stretch>
            <a:fillRect/>
          </a:stretch>
        </p:blipFill>
        <p:spPr>
          <a:xfrm>
            <a:off x="2280920" y="900573"/>
            <a:ext cx="4456253" cy="755971"/>
          </a:xfrm>
          <a:prstGeom prst="rect">
            <a:avLst/>
          </a:prstGeom>
        </p:spPr>
      </p:pic>
      <p:pic>
        <p:nvPicPr>
          <p:cNvPr id="11" name="Picture 10">
            <a:extLst>
              <a:ext uri="{FF2B5EF4-FFF2-40B4-BE49-F238E27FC236}">
                <a16:creationId xmlns:a16="http://schemas.microsoft.com/office/drawing/2014/main" id="{21D17EB9-4108-4804-BCE8-E0D432CA0897}"/>
              </a:ext>
            </a:extLst>
          </p:cNvPr>
          <p:cNvPicPr>
            <a:picLocks noChangeAspect="1"/>
          </p:cNvPicPr>
          <p:nvPr/>
        </p:nvPicPr>
        <p:blipFill>
          <a:blip r:embed="rId4"/>
          <a:stretch>
            <a:fillRect/>
          </a:stretch>
        </p:blipFill>
        <p:spPr>
          <a:xfrm>
            <a:off x="2280920" y="1871317"/>
            <a:ext cx="4456253" cy="2717411"/>
          </a:xfrm>
          <a:prstGeom prst="rect">
            <a:avLst/>
          </a:prstGeom>
        </p:spPr>
      </p:pic>
      <p:pic>
        <p:nvPicPr>
          <p:cNvPr id="13" name="Picture 12">
            <a:extLst>
              <a:ext uri="{FF2B5EF4-FFF2-40B4-BE49-F238E27FC236}">
                <a16:creationId xmlns:a16="http://schemas.microsoft.com/office/drawing/2014/main" id="{C85CF913-2DD9-47DA-9DC7-3B4FD67774A1}"/>
              </a:ext>
            </a:extLst>
          </p:cNvPr>
          <p:cNvPicPr>
            <a:picLocks noChangeAspect="1"/>
          </p:cNvPicPr>
          <p:nvPr/>
        </p:nvPicPr>
        <p:blipFill>
          <a:blip r:embed="rId5"/>
          <a:stretch>
            <a:fillRect/>
          </a:stretch>
        </p:blipFill>
        <p:spPr>
          <a:xfrm>
            <a:off x="2280920" y="4647110"/>
            <a:ext cx="4372390" cy="1494162"/>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6C9C1D84-685D-4D62-2072-7EA4789F27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5" name="Footer Placeholder 4">
            <a:extLst>
              <a:ext uri="{FF2B5EF4-FFF2-40B4-BE49-F238E27FC236}">
                <a16:creationId xmlns:a16="http://schemas.microsoft.com/office/drawing/2014/main" id="{402AB4E3-2860-0F82-A339-79802D49038E}"/>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2221437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prstGeom prst="rect">
            <a:avLst/>
          </a:prstGeom>
        </p:spPr>
        <p:txBody>
          <a:bodyPr/>
          <a:lstStyle/>
          <a:p>
            <a:fld id="{8EAFE0BD-9A24-411F-B93D-074FDB207512}" type="datetime1">
              <a:rPr lang="en-US" smtClean="0"/>
              <a:t>12/30/2022</a:t>
            </a:fld>
            <a:endParaRPr lang="en-US"/>
          </a:p>
        </p:txBody>
      </p:sp>
      <p:sp>
        <p:nvSpPr>
          <p:cNvPr id="6" name="Slide Number Placeholder 5"/>
          <p:cNvSpPr>
            <a:spLocks noGrp="1"/>
          </p:cNvSpPr>
          <p:nvPr>
            <p:ph type="sldNum" sz="quarter" idx="12"/>
          </p:nvPr>
        </p:nvSpPr>
        <p:spPr>
          <a:prstGeom prst="rect">
            <a:avLst/>
          </a:prstGeom>
        </p:spPr>
        <p:txBody>
          <a:bodyPr/>
          <a:lstStyle/>
          <a:p>
            <a:fld id="{B6F15528-21DE-4FAA-801E-634DDDAF4B2B}" type="slidenum">
              <a:rPr lang="en-US" smtClean="0"/>
              <a:pPr/>
              <a:t>15</a:t>
            </a:fld>
            <a:endParaRPr lang="en-US"/>
          </a:p>
        </p:txBody>
      </p:sp>
      <p:sp>
        <p:nvSpPr>
          <p:cNvPr id="7" name="Title 1"/>
          <p:cNvSpPr txBox="1">
            <a:spLocks/>
          </p:cNvSpPr>
          <p:nvPr/>
        </p:nvSpPr>
        <p:spPr>
          <a:xfrm>
            <a:off x="1371600" y="-2032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t">
            <a:noAutofit/>
          </a:bodyPr>
          <a:lstStyle/>
          <a:p>
            <a:pPr algn="ctr">
              <a:spcBef>
                <a:spcPct val="0"/>
              </a:spcBef>
              <a:defRPr/>
            </a:pPr>
            <a:r>
              <a:rPr lang="en-US" sz="3000" dirty="0"/>
              <a:t>End Semester Question Paper Template  </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16385" name="Rectangle 1"/>
          <p:cNvSpPr>
            <a:spLocks noChangeArrowheads="1"/>
          </p:cNvSpPr>
          <p:nvPr/>
        </p:nvSpPr>
        <p:spPr bwMode="auto">
          <a:xfrm>
            <a:off x="457200" y="1107994"/>
            <a:ext cx="8686800"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lang="en-US" sz="2800" dirty="0">
                <a:cs typeface="Times New Roman" pitchFamily="18" charset="0"/>
              </a:rPr>
              <a:t> </a:t>
            </a:r>
            <a:endParaRPr kumimoji="0" lang="en-US" sz="2800" i="0" strike="noStrike" cap="none" normalizeH="0" baseline="0" dirty="0">
              <a:ln>
                <a:noFill/>
              </a:ln>
              <a:solidFill>
                <a:schemeClr val="tx1"/>
              </a:solidFill>
              <a:effectLst/>
              <a:cs typeface="Arial" pitchFamily="34" charset="0"/>
            </a:endParaRPr>
          </a:p>
        </p:txBody>
      </p:sp>
      <p:sp>
        <p:nvSpPr>
          <p:cNvPr id="9" name="Footer Placeholder 4"/>
          <p:cNvSpPr>
            <a:spLocks noGrp="1"/>
          </p:cNvSpPr>
          <p:nvPr>
            <p:ph type="ftr" sz="quarter" idx="11"/>
          </p:nvPr>
        </p:nvSpPr>
        <p:spPr>
          <a:xfrm>
            <a:off x="2514600" y="6356350"/>
            <a:ext cx="5029200" cy="365125"/>
          </a:xfrm>
          <a:prstGeom prst="rect">
            <a:avLst/>
          </a:prstGeom>
        </p:spPr>
        <p:txBody>
          <a:bodyPr/>
          <a:lstStyle/>
          <a:p>
            <a:r>
              <a:rPr lang="en-US"/>
              <a:t>Ms. Garima Jain      ACSML0601     Machine Learning     Unit 2</a:t>
            </a:r>
            <a:endParaRPr lang="en-US" dirty="0"/>
          </a:p>
        </p:txBody>
      </p:sp>
      <p:pic>
        <p:nvPicPr>
          <p:cNvPr id="8" name="Picture 7">
            <a:extLst>
              <a:ext uri="{FF2B5EF4-FFF2-40B4-BE49-F238E27FC236}">
                <a16:creationId xmlns:a16="http://schemas.microsoft.com/office/drawing/2014/main" id="{ABFF548F-33F7-420C-85C1-5A8982CC0D01}"/>
              </a:ext>
            </a:extLst>
          </p:cNvPr>
          <p:cNvPicPr>
            <a:picLocks noChangeAspect="1"/>
          </p:cNvPicPr>
          <p:nvPr/>
        </p:nvPicPr>
        <p:blipFill rotWithShape="1">
          <a:blip r:embed="rId2"/>
          <a:srcRect l="46666" t="18889" r="27500" b="20491"/>
          <a:stretch/>
        </p:blipFill>
        <p:spPr>
          <a:xfrm>
            <a:off x="381000" y="838200"/>
            <a:ext cx="4000500" cy="5280025"/>
          </a:xfrm>
          <a:prstGeom prst="rect">
            <a:avLst/>
          </a:prstGeom>
        </p:spPr>
      </p:pic>
      <p:pic>
        <p:nvPicPr>
          <p:cNvPr id="10" name="Picture 9">
            <a:extLst>
              <a:ext uri="{FF2B5EF4-FFF2-40B4-BE49-F238E27FC236}">
                <a16:creationId xmlns:a16="http://schemas.microsoft.com/office/drawing/2014/main" id="{8B26B288-DDE8-43D2-8679-A96A28A0B044}"/>
              </a:ext>
            </a:extLst>
          </p:cNvPr>
          <p:cNvPicPr>
            <a:picLocks noChangeAspect="1"/>
          </p:cNvPicPr>
          <p:nvPr/>
        </p:nvPicPr>
        <p:blipFill rotWithShape="1">
          <a:blip r:embed="rId3"/>
          <a:srcRect l="46666" t="23333" r="27500" b="12963"/>
          <a:stretch/>
        </p:blipFill>
        <p:spPr>
          <a:xfrm>
            <a:off x="4572000" y="888364"/>
            <a:ext cx="4191000" cy="5459095"/>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BBE8F537-11D0-6CD3-0984-D54E1977C2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6201"/>
            <a:ext cx="1295401" cy="838200"/>
          </a:xfrm>
          <a:prstGeom prst="rect">
            <a:avLst/>
          </a:prstGeom>
        </p:spPr>
      </p:pic>
    </p:spTree>
    <p:extLst>
      <p:ext uri="{BB962C8B-B14F-4D97-AF65-F5344CB8AC3E}">
        <p14:creationId xmlns:p14="http://schemas.microsoft.com/office/powerpoint/2010/main" val="246221859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F731FA5-B3D1-45AB-8A5B-1F82D8DFACC1}"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150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b="1" dirty="0"/>
              <a:t>Hebb Network</a:t>
            </a:r>
            <a:r>
              <a:rPr kumimoji="0" lang="en-US" sz="4000" b="0" i="0" u="none" strike="noStrike" kern="1200" cap="none" spc="0" normalizeH="0" baseline="0" noProof="0" dirty="0">
                <a:ln>
                  <a:noFill/>
                </a:ln>
                <a:solidFill>
                  <a:schemeClr val="dk1"/>
                </a:solidFill>
                <a:effectLst/>
                <a:uLnTx/>
                <a:uFillTx/>
                <a:latin typeface="+mn-lt"/>
                <a:ea typeface="+mn-ea"/>
                <a:cs typeface="+mn-cs"/>
              </a:rPr>
              <a:t>  (CO1,2,3,5)</a:t>
            </a:r>
          </a:p>
        </p:txBody>
      </p:sp>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400" dirty="0"/>
          </a:p>
          <a:p>
            <a:pPr marL="287020" indent="-274320">
              <a:lnSpc>
                <a:spcPct val="150000"/>
              </a:lnSpc>
              <a:spcBef>
                <a:spcPts val="95"/>
              </a:spcBef>
              <a:buClr>
                <a:schemeClr val="tx1"/>
              </a:buClr>
              <a:buSzPct val="93181"/>
              <a:tabLst>
                <a:tab pos="286385" algn="l"/>
                <a:tab pos="287020" algn="l"/>
              </a:tabLst>
            </a:pPr>
            <a:endParaRPr lang="en-US" sz="24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939DBCB9-4120-46B4-A118-C2497B51F6AB}"/>
              </a:ext>
            </a:extLst>
          </p:cNvPr>
          <p:cNvPicPr>
            <a:picLocks noChangeAspect="1"/>
          </p:cNvPicPr>
          <p:nvPr/>
        </p:nvPicPr>
        <p:blipFill>
          <a:blip r:embed="rId3"/>
          <a:stretch>
            <a:fillRect/>
          </a:stretch>
        </p:blipFill>
        <p:spPr>
          <a:xfrm>
            <a:off x="2286000" y="914401"/>
            <a:ext cx="4883954" cy="2624644"/>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41927B27-E13C-EEDA-A112-48531A3359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5" name="Footer Placeholder 4">
            <a:extLst>
              <a:ext uri="{FF2B5EF4-FFF2-40B4-BE49-F238E27FC236}">
                <a16:creationId xmlns:a16="http://schemas.microsoft.com/office/drawing/2014/main" id="{7BDF5BA1-CC67-4465-A159-DA6EB5475405}"/>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129652229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9C62CA0-11D6-4FB6-A6BF-AEB1D77BD543}"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151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b="1" dirty="0"/>
              <a:t>Hebb Network</a:t>
            </a:r>
            <a:r>
              <a:rPr kumimoji="0" lang="en-US" sz="4000" b="0" i="0" u="none" strike="noStrike" kern="1200" cap="none" spc="0" normalizeH="0" baseline="0" noProof="0" dirty="0">
                <a:ln>
                  <a:noFill/>
                </a:ln>
                <a:solidFill>
                  <a:schemeClr val="dk1"/>
                </a:solidFill>
                <a:effectLst/>
                <a:uLnTx/>
                <a:uFillTx/>
                <a:latin typeface="+mn-lt"/>
                <a:ea typeface="+mn-ea"/>
                <a:cs typeface="+mn-cs"/>
              </a:rPr>
              <a:t>  (CO1,2,3,5)</a:t>
            </a:r>
          </a:p>
        </p:txBody>
      </p:sp>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400" dirty="0"/>
          </a:p>
          <a:p>
            <a:pPr marL="287020" indent="-274320">
              <a:lnSpc>
                <a:spcPct val="150000"/>
              </a:lnSpc>
              <a:spcBef>
                <a:spcPts val="95"/>
              </a:spcBef>
              <a:buClr>
                <a:schemeClr val="tx1"/>
              </a:buClr>
              <a:buSzPct val="93181"/>
              <a:tabLst>
                <a:tab pos="286385" algn="l"/>
                <a:tab pos="287020" algn="l"/>
              </a:tabLst>
            </a:pPr>
            <a:endParaRPr lang="en-US" sz="24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BEBC93B5-034D-46D5-B7ED-8D6771C5BBA7}"/>
              </a:ext>
            </a:extLst>
          </p:cNvPr>
          <p:cNvPicPr>
            <a:picLocks noChangeAspect="1"/>
          </p:cNvPicPr>
          <p:nvPr/>
        </p:nvPicPr>
        <p:blipFill>
          <a:blip r:embed="rId3"/>
          <a:stretch>
            <a:fillRect/>
          </a:stretch>
        </p:blipFill>
        <p:spPr>
          <a:xfrm>
            <a:off x="2041946" y="770350"/>
            <a:ext cx="5060108" cy="5432176"/>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1369BDFF-B59B-F16B-616F-D1752811D7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5" name="Footer Placeholder 4">
            <a:extLst>
              <a:ext uri="{FF2B5EF4-FFF2-40B4-BE49-F238E27FC236}">
                <a16:creationId xmlns:a16="http://schemas.microsoft.com/office/drawing/2014/main" id="{4D695784-8D81-AE18-3A72-A6B538F56ABC}"/>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337930466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B19B268-3C0A-4CFB-AC5E-66F082A2634B}"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152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b="1" dirty="0"/>
              <a:t>Hebb Network</a:t>
            </a:r>
            <a:r>
              <a:rPr kumimoji="0" lang="en-US" sz="4000" b="0" i="0" u="none" strike="noStrike" kern="1200" cap="none" spc="0" normalizeH="0" baseline="0" noProof="0" dirty="0">
                <a:ln>
                  <a:noFill/>
                </a:ln>
                <a:solidFill>
                  <a:schemeClr val="dk1"/>
                </a:solidFill>
                <a:effectLst/>
                <a:uLnTx/>
                <a:uFillTx/>
                <a:latin typeface="+mn-lt"/>
                <a:ea typeface="+mn-ea"/>
                <a:cs typeface="+mn-cs"/>
              </a:rPr>
              <a:t>  (CO1,2,3,5)</a:t>
            </a:r>
          </a:p>
        </p:txBody>
      </p:sp>
      <p:sp>
        <p:nvSpPr>
          <p:cNvPr id="9" name="Content Placeholder 8"/>
          <p:cNvSpPr>
            <a:spLocks noGrp="1"/>
          </p:cNvSpPr>
          <p:nvPr>
            <p:ph idx="1"/>
          </p:nvPr>
        </p:nvSpPr>
        <p:spPr>
          <a:xfrm>
            <a:off x="685800" y="1162973"/>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400" dirty="0"/>
          </a:p>
          <a:p>
            <a:pPr marL="287020" indent="-274320">
              <a:lnSpc>
                <a:spcPct val="150000"/>
              </a:lnSpc>
              <a:spcBef>
                <a:spcPts val="95"/>
              </a:spcBef>
              <a:buClr>
                <a:schemeClr val="tx1"/>
              </a:buClr>
              <a:buSzPct val="93181"/>
              <a:tabLst>
                <a:tab pos="286385" algn="l"/>
                <a:tab pos="287020" algn="l"/>
              </a:tabLst>
            </a:pPr>
            <a:endParaRPr lang="en-US" sz="24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66F0B677-EB60-4BD3-A0B1-345356769F84}"/>
              </a:ext>
            </a:extLst>
          </p:cNvPr>
          <p:cNvPicPr>
            <a:picLocks noChangeAspect="1"/>
          </p:cNvPicPr>
          <p:nvPr/>
        </p:nvPicPr>
        <p:blipFill>
          <a:blip r:embed="rId3"/>
          <a:stretch>
            <a:fillRect/>
          </a:stretch>
        </p:blipFill>
        <p:spPr>
          <a:xfrm>
            <a:off x="1257139" y="721360"/>
            <a:ext cx="3264061" cy="2986268"/>
          </a:xfrm>
          <a:prstGeom prst="rect">
            <a:avLst/>
          </a:prstGeom>
        </p:spPr>
      </p:pic>
      <p:pic>
        <p:nvPicPr>
          <p:cNvPr id="11" name="Picture 10">
            <a:extLst>
              <a:ext uri="{FF2B5EF4-FFF2-40B4-BE49-F238E27FC236}">
                <a16:creationId xmlns:a16="http://schemas.microsoft.com/office/drawing/2014/main" id="{49619E3F-432A-4D35-8CBE-FFBD7326F5D5}"/>
              </a:ext>
            </a:extLst>
          </p:cNvPr>
          <p:cNvPicPr>
            <a:picLocks noChangeAspect="1"/>
          </p:cNvPicPr>
          <p:nvPr/>
        </p:nvPicPr>
        <p:blipFill>
          <a:blip r:embed="rId4"/>
          <a:stretch>
            <a:fillRect/>
          </a:stretch>
        </p:blipFill>
        <p:spPr>
          <a:xfrm>
            <a:off x="4898020" y="721360"/>
            <a:ext cx="3310359" cy="2905246"/>
          </a:xfrm>
          <a:prstGeom prst="rect">
            <a:avLst/>
          </a:prstGeom>
        </p:spPr>
      </p:pic>
      <p:pic>
        <p:nvPicPr>
          <p:cNvPr id="13" name="Picture 12">
            <a:extLst>
              <a:ext uri="{FF2B5EF4-FFF2-40B4-BE49-F238E27FC236}">
                <a16:creationId xmlns:a16="http://schemas.microsoft.com/office/drawing/2014/main" id="{9C9ED0E7-9A71-46A9-BEDE-81C41E16DC18}"/>
              </a:ext>
            </a:extLst>
          </p:cNvPr>
          <p:cNvPicPr>
            <a:picLocks noChangeAspect="1"/>
          </p:cNvPicPr>
          <p:nvPr/>
        </p:nvPicPr>
        <p:blipFill>
          <a:blip r:embed="rId5"/>
          <a:stretch>
            <a:fillRect/>
          </a:stretch>
        </p:blipFill>
        <p:spPr>
          <a:xfrm>
            <a:off x="2984403" y="3707629"/>
            <a:ext cx="3240911" cy="2057508"/>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07617C0B-7534-5E22-A0DB-61AF0A7168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5" name="Footer Placeholder 4">
            <a:extLst>
              <a:ext uri="{FF2B5EF4-FFF2-40B4-BE49-F238E27FC236}">
                <a16:creationId xmlns:a16="http://schemas.microsoft.com/office/drawing/2014/main" id="{30CBCFB5-97FD-4081-7D07-7C6DEB8718F1}"/>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389225741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F573F92-969B-4815-BE34-EFB43C106847}"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153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b="1" dirty="0"/>
              <a:t>Hebb Network</a:t>
            </a:r>
            <a:r>
              <a:rPr kumimoji="0" lang="en-US" sz="4000" b="0" i="0" u="none" strike="noStrike" kern="1200" cap="none" spc="0" normalizeH="0" baseline="0" noProof="0" dirty="0">
                <a:ln>
                  <a:noFill/>
                </a:ln>
                <a:solidFill>
                  <a:schemeClr val="dk1"/>
                </a:solidFill>
                <a:effectLst/>
                <a:uLnTx/>
                <a:uFillTx/>
                <a:latin typeface="+mn-lt"/>
                <a:ea typeface="+mn-ea"/>
                <a:cs typeface="+mn-cs"/>
              </a:rPr>
              <a:t>  (CO1,2,3,5)</a:t>
            </a:r>
          </a:p>
        </p:txBody>
      </p:sp>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400" dirty="0"/>
          </a:p>
          <a:p>
            <a:pPr marL="287020" indent="-274320">
              <a:lnSpc>
                <a:spcPct val="150000"/>
              </a:lnSpc>
              <a:spcBef>
                <a:spcPts val="95"/>
              </a:spcBef>
              <a:buClr>
                <a:schemeClr val="tx1"/>
              </a:buClr>
              <a:buSzPct val="93181"/>
              <a:tabLst>
                <a:tab pos="286385" algn="l"/>
                <a:tab pos="287020" algn="l"/>
              </a:tabLst>
            </a:pPr>
            <a:endParaRPr lang="en-US" sz="24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CFA47247-9A48-45C7-8B1F-5EC50AA98891}"/>
              </a:ext>
            </a:extLst>
          </p:cNvPr>
          <p:cNvPicPr>
            <a:picLocks noChangeAspect="1"/>
          </p:cNvPicPr>
          <p:nvPr/>
        </p:nvPicPr>
        <p:blipFill>
          <a:blip r:embed="rId3"/>
          <a:stretch>
            <a:fillRect/>
          </a:stretch>
        </p:blipFill>
        <p:spPr>
          <a:xfrm>
            <a:off x="2590800" y="743238"/>
            <a:ext cx="4487476" cy="2743200"/>
          </a:xfrm>
          <a:prstGeom prst="rect">
            <a:avLst/>
          </a:prstGeom>
        </p:spPr>
      </p:pic>
      <p:pic>
        <p:nvPicPr>
          <p:cNvPr id="11" name="Picture 10">
            <a:extLst>
              <a:ext uri="{FF2B5EF4-FFF2-40B4-BE49-F238E27FC236}">
                <a16:creationId xmlns:a16="http://schemas.microsoft.com/office/drawing/2014/main" id="{DF89C4A2-AA99-4188-945C-4A0EB3FC4856}"/>
              </a:ext>
            </a:extLst>
          </p:cNvPr>
          <p:cNvPicPr>
            <a:picLocks noChangeAspect="1"/>
          </p:cNvPicPr>
          <p:nvPr/>
        </p:nvPicPr>
        <p:blipFill>
          <a:blip r:embed="rId4"/>
          <a:stretch>
            <a:fillRect/>
          </a:stretch>
        </p:blipFill>
        <p:spPr>
          <a:xfrm>
            <a:off x="3352800" y="3616489"/>
            <a:ext cx="4872652" cy="2670588"/>
          </a:xfrm>
          <a:prstGeom prst="rect">
            <a:avLst/>
          </a:prstGeom>
        </p:spPr>
      </p:pic>
      <p:pic>
        <p:nvPicPr>
          <p:cNvPr id="13" name="Picture 12">
            <a:extLst>
              <a:ext uri="{FF2B5EF4-FFF2-40B4-BE49-F238E27FC236}">
                <a16:creationId xmlns:a16="http://schemas.microsoft.com/office/drawing/2014/main" id="{FE5C7E57-D0CC-442F-BDDD-3806D028AC55}"/>
              </a:ext>
            </a:extLst>
          </p:cNvPr>
          <p:cNvPicPr>
            <a:picLocks noChangeAspect="1"/>
          </p:cNvPicPr>
          <p:nvPr/>
        </p:nvPicPr>
        <p:blipFill>
          <a:blip r:embed="rId5"/>
          <a:stretch>
            <a:fillRect/>
          </a:stretch>
        </p:blipFill>
        <p:spPr>
          <a:xfrm>
            <a:off x="152400" y="3886200"/>
            <a:ext cx="3276600" cy="537826"/>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3DB8FE0C-84EA-0FB3-C3FA-05670A4C17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5" name="Footer Placeholder 4">
            <a:extLst>
              <a:ext uri="{FF2B5EF4-FFF2-40B4-BE49-F238E27FC236}">
                <a16:creationId xmlns:a16="http://schemas.microsoft.com/office/drawing/2014/main" id="{C89B94C7-7112-72C6-6837-6463FC38EFD6}"/>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19327635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908D2DF-1A73-4052-B3A8-F9F304279A69}"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154</a:t>
            </a:fld>
            <a:endParaRPr lang="en-US"/>
          </a:p>
        </p:txBody>
      </p:sp>
      <p:sp>
        <p:nvSpPr>
          <p:cNvPr id="7" name="Title 1"/>
          <p:cNvSpPr txBox="1">
            <a:spLocks/>
          </p:cNvSpPr>
          <p:nvPr/>
        </p:nvSpPr>
        <p:spPr>
          <a:xfrm>
            <a:off x="1534160" y="2626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4000" dirty="0"/>
              <a:t>Perceptron Networks</a:t>
            </a:r>
            <a:r>
              <a:rPr lang="en-US" sz="4000" dirty="0"/>
              <a:t>  </a:t>
            </a:r>
            <a:r>
              <a:rPr kumimoji="0" lang="en-US" sz="4000" b="0" i="0" u="none" strike="noStrike" kern="1200" cap="none" spc="0" normalizeH="0" baseline="0" noProof="0" dirty="0">
                <a:ln>
                  <a:noFill/>
                </a:ln>
                <a:solidFill>
                  <a:schemeClr val="dk1"/>
                </a:solidFill>
                <a:effectLst/>
                <a:uLnTx/>
                <a:uFillTx/>
                <a:latin typeface="+mn-lt"/>
                <a:ea typeface="+mn-ea"/>
                <a:cs typeface="+mn-cs"/>
              </a:rPr>
              <a:t>(CO1,2,3,5)</a:t>
            </a:r>
          </a:p>
        </p:txBody>
      </p:sp>
      <p:sp>
        <p:nvSpPr>
          <p:cNvPr id="9" name="Content Placeholder 8"/>
          <p:cNvSpPr>
            <a:spLocks noGrp="1"/>
          </p:cNvSpPr>
          <p:nvPr>
            <p:ph idx="1"/>
          </p:nvPr>
        </p:nvSpPr>
        <p:spPr>
          <a:xfrm>
            <a:off x="685800" y="1185357"/>
            <a:ext cx="8229600" cy="4602163"/>
          </a:xfrm>
        </p:spPr>
        <p:txBody>
          <a:bodyPr>
            <a:normAutofit/>
          </a:bodyPr>
          <a:lstStyle/>
          <a:p>
            <a:pPr algn="l"/>
            <a:r>
              <a:rPr lang="en-US" sz="1800" dirty="0">
                <a:latin typeface="Times New Roman" panose="02020603050405020304" pitchFamily="18" charset="0"/>
              </a:rPr>
              <a:t>P</a:t>
            </a:r>
            <a:r>
              <a:rPr lang="en-US" sz="1800" b="0" i="0" u="none" strike="noStrike" baseline="0" dirty="0">
                <a:latin typeface="Times New Roman" panose="02020603050405020304" pitchFamily="18" charset="0"/>
              </a:rPr>
              <a:t>erceptron network consists of three units, namely, sensory unit (input unit), associator unit (hidden </a:t>
            </a:r>
            <a:r>
              <a:rPr lang="en-IN" sz="1800" b="0" i="0" u="none" strike="noStrike" baseline="0" dirty="0">
                <a:latin typeface="Times New Roman" panose="02020603050405020304" pitchFamily="18" charset="0"/>
              </a:rPr>
              <a:t>unit), response unit (output unit).</a:t>
            </a:r>
            <a:endParaRPr lang="en-US" sz="2400" dirty="0"/>
          </a:p>
          <a:p>
            <a:pPr algn="l"/>
            <a:r>
              <a:rPr lang="en-US" sz="1800" b="0" i="0" u="none" strike="noStrike" baseline="0" dirty="0">
                <a:latin typeface="Times New Roman" panose="02020603050405020304" pitchFamily="18" charset="0"/>
              </a:rPr>
              <a:t>The sensory units are connected to associator units with fixed weights having values 1, 0 or -l, which are </a:t>
            </a:r>
            <a:r>
              <a:rPr lang="en-IN" sz="1800" b="0" i="0" u="none" strike="noStrike" baseline="0" dirty="0">
                <a:latin typeface="Times New Roman" panose="02020603050405020304" pitchFamily="18" charset="0"/>
              </a:rPr>
              <a:t>assigned at random.</a:t>
            </a:r>
          </a:p>
          <a:p>
            <a:pPr algn="l"/>
            <a:r>
              <a:rPr lang="en-US" sz="1800" b="0" i="0" u="none" strike="noStrike" baseline="0" dirty="0">
                <a:latin typeface="Times New Roman" panose="02020603050405020304" pitchFamily="18" charset="0"/>
              </a:rPr>
              <a:t>The binary activation function is used in sensory unit and associator unit.</a:t>
            </a:r>
            <a:endParaRPr lang="en-IN" sz="1800" dirty="0">
              <a:latin typeface="Times New Roman" panose="02020603050405020304" pitchFamily="18" charset="0"/>
            </a:endParaRPr>
          </a:p>
          <a:p>
            <a:pPr algn="l"/>
            <a:r>
              <a:rPr lang="en-US" sz="1800" b="0" i="0" u="none" strike="noStrike" baseline="0" dirty="0">
                <a:latin typeface="Times New Roman" panose="02020603050405020304" pitchFamily="18" charset="0"/>
              </a:rPr>
              <a:t>The response unit has an activation of </a:t>
            </a:r>
            <a:r>
              <a:rPr lang="en-US" sz="1800" b="0" i="0" u="none" strike="noStrike" baseline="0" dirty="0">
                <a:latin typeface="Arial" panose="020B0604020202020204" pitchFamily="34" charset="0"/>
              </a:rPr>
              <a:t>l, </a:t>
            </a:r>
            <a:r>
              <a:rPr lang="en-US" sz="1800" b="0" i="0" u="none" strike="noStrike" baseline="0" dirty="0">
                <a:latin typeface="Times New Roman" panose="02020603050405020304" pitchFamily="18" charset="0"/>
              </a:rPr>
              <a:t>0 or -1. </a:t>
            </a:r>
          </a:p>
          <a:p>
            <a:pPr algn="l"/>
            <a:r>
              <a:rPr lang="en-US" sz="1800" b="0" i="0" u="none" strike="noStrike" baseline="0" dirty="0">
                <a:latin typeface="Times New Roman" panose="02020603050405020304" pitchFamily="18" charset="0"/>
              </a:rPr>
              <a:t>The binary step will fixed threshold </a:t>
            </a:r>
            <a:r>
              <a:rPr lang="en-US" sz="1800" b="0" i="1" u="none" strike="noStrike" baseline="0" dirty="0">
                <a:latin typeface="Times New Roman" panose="02020603050405020304" pitchFamily="18" charset="0"/>
              </a:rPr>
              <a:t>Ɵ </a:t>
            </a:r>
            <a:r>
              <a:rPr lang="en-US" sz="1800" b="0" i="0" u="none" strike="noStrike" baseline="0" dirty="0">
                <a:latin typeface="Times New Roman" panose="02020603050405020304" pitchFamily="18" charset="0"/>
              </a:rPr>
              <a:t>is used as activation for associator. </a:t>
            </a:r>
          </a:p>
          <a:p>
            <a:pPr algn="l"/>
            <a:r>
              <a:rPr lang="en-US" sz="1800" b="0" i="0" u="none" strike="noStrike" baseline="0" dirty="0">
                <a:latin typeface="Times New Roman" panose="02020603050405020304" pitchFamily="18" charset="0"/>
              </a:rPr>
              <a:t>The output signals that are sent from the associator unit to the response unit are </a:t>
            </a:r>
            <a:r>
              <a:rPr lang="en-IN" sz="1800" b="0" i="0" u="none" strike="noStrike" baseline="0" dirty="0">
                <a:latin typeface="Times New Roman" panose="02020603050405020304" pitchFamily="18" charset="0"/>
              </a:rPr>
              <a:t>only binary.</a:t>
            </a:r>
          </a:p>
          <a:p>
            <a:pPr algn="l"/>
            <a:r>
              <a:rPr lang="en-US" sz="1800" b="0" i="0" u="none" strike="noStrike" baseline="0" dirty="0">
                <a:latin typeface="Times New Roman" panose="02020603050405020304" pitchFamily="18" charset="0"/>
              </a:rPr>
              <a:t>The output of the perceptron network is given by:</a:t>
            </a:r>
          </a:p>
          <a:p>
            <a:pPr algn="l"/>
            <a:endParaRPr lang="en-US" sz="2400" dirty="0"/>
          </a:p>
          <a:p>
            <a:pPr algn="l"/>
            <a:r>
              <a:rPr lang="en-US" sz="1800" b="0" i="0" u="none" strike="noStrike" baseline="0" dirty="0">
                <a:latin typeface="Times New Roman" panose="02020603050405020304" pitchFamily="18" charset="0"/>
              </a:rPr>
              <a:t>where </a:t>
            </a:r>
            <a:r>
              <a:rPr lang="en-US" sz="1800" i="1" dirty="0">
                <a:latin typeface="Times New Roman" panose="02020603050405020304" pitchFamily="18" charset="0"/>
              </a:rPr>
              <a:t>  </a:t>
            </a:r>
            <a:r>
              <a:rPr lang="en-US" sz="1800" b="0" i="1" u="none" strike="noStrike" baseline="0" dirty="0">
                <a:latin typeface="Times New Roman" panose="02020603050405020304" pitchFamily="18" charset="0"/>
              </a:rPr>
              <a:t>     </a:t>
            </a:r>
            <a:r>
              <a:rPr lang="en-US" sz="1800" b="0" i="0" u="none" strike="noStrike" baseline="0" dirty="0">
                <a:latin typeface="Times New Roman" panose="02020603050405020304" pitchFamily="18" charset="0"/>
              </a:rPr>
              <a:t>is activation function and is defined as: </a:t>
            </a:r>
            <a:endParaRPr lang="en-US" sz="24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F6B5720D-39DE-4548-9736-5A77D2745B1B}"/>
              </a:ext>
            </a:extLst>
          </p:cNvPr>
          <p:cNvPicPr>
            <a:picLocks noChangeAspect="1"/>
          </p:cNvPicPr>
          <p:nvPr/>
        </p:nvPicPr>
        <p:blipFill>
          <a:blip r:embed="rId3"/>
          <a:stretch>
            <a:fillRect/>
          </a:stretch>
        </p:blipFill>
        <p:spPr>
          <a:xfrm>
            <a:off x="3874625" y="4343400"/>
            <a:ext cx="925975" cy="387752"/>
          </a:xfrm>
          <a:prstGeom prst="rect">
            <a:avLst/>
          </a:prstGeom>
        </p:spPr>
      </p:pic>
      <p:pic>
        <p:nvPicPr>
          <p:cNvPr id="11" name="Picture 10">
            <a:extLst>
              <a:ext uri="{FF2B5EF4-FFF2-40B4-BE49-F238E27FC236}">
                <a16:creationId xmlns:a16="http://schemas.microsoft.com/office/drawing/2014/main" id="{4EF6F45E-EC3E-4288-A7E0-8A4F5639D85D}"/>
              </a:ext>
            </a:extLst>
          </p:cNvPr>
          <p:cNvPicPr>
            <a:picLocks noChangeAspect="1"/>
          </p:cNvPicPr>
          <p:nvPr/>
        </p:nvPicPr>
        <p:blipFill>
          <a:blip r:embed="rId4"/>
          <a:stretch>
            <a:fillRect/>
          </a:stretch>
        </p:blipFill>
        <p:spPr>
          <a:xfrm>
            <a:off x="1752600" y="4876800"/>
            <a:ext cx="393539" cy="254643"/>
          </a:xfrm>
          <a:prstGeom prst="rect">
            <a:avLst/>
          </a:prstGeom>
        </p:spPr>
      </p:pic>
      <p:pic>
        <p:nvPicPr>
          <p:cNvPr id="13" name="Picture 12">
            <a:extLst>
              <a:ext uri="{FF2B5EF4-FFF2-40B4-BE49-F238E27FC236}">
                <a16:creationId xmlns:a16="http://schemas.microsoft.com/office/drawing/2014/main" id="{D6994D58-2EBD-43E1-8AF5-7C5DC483E180}"/>
              </a:ext>
            </a:extLst>
          </p:cNvPr>
          <p:cNvPicPr>
            <a:picLocks noChangeAspect="1"/>
          </p:cNvPicPr>
          <p:nvPr/>
        </p:nvPicPr>
        <p:blipFill>
          <a:blip r:embed="rId5"/>
          <a:stretch>
            <a:fillRect/>
          </a:stretch>
        </p:blipFill>
        <p:spPr>
          <a:xfrm>
            <a:off x="3333509" y="5271746"/>
            <a:ext cx="2476982" cy="966486"/>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5F7535B0-F5A9-7720-DA66-721AEABCDD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5" name="Footer Placeholder 4">
            <a:extLst>
              <a:ext uri="{FF2B5EF4-FFF2-40B4-BE49-F238E27FC236}">
                <a16:creationId xmlns:a16="http://schemas.microsoft.com/office/drawing/2014/main" id="{BEB0A413-1453-32F6-24EA-F65CB45B3764}"/>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56781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33DE2CD-A454-4129-BD6D-C9B9CEB27FDC}"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155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4000" dirty="0"/>
              <a:t>Perceptron Networks</a:t>
            </a:r>
            <a:r>
              <a:rPr kumimoji="0" lang="en-US" sz="4000" b="0" i="0" u="none" strike="noStrike" kern="1200" cap="none" spc="0" normalizeH="0" baseline="0" noProof="0" dirty="0">
                <a:ln>
                  <a:noFill/>
                </a:ln>
                <a:solidFill>
                  <a:schemeClr val="dk1"/>
                </a:solidFill>
                <a:effectLst/>
                <a:uLnTx/>
                <a:uFillTx/>
                <a:latin typeface="+mn-lt"/>
                <a:ea typeface="+mn-ea"/>
                <a:cs typeface="+mn-cs"/>
              </a:rPr>
              <a:t>  (CO1,2,3,5)</a:t>
            </a:r>
          </a:p>
        </p:txBody>
      </p:sp>
      <p:sp>
        <p:nvSpPr>
          <p:cNvPr id="9" name="Content Placeholder 8"/>
          <p:cNvSpPr>
            <a:spLocks noGrp="1"/>
          </p:cNvSpPr>
          <p:nvPr>
            <p:ph idx="1"/>
          </p:nvPr>
        </p:nvSpPr>
        <p:spPr>
          <a:xfrm>
            <a:off x="685800" y="1185357"/>
            <a:ext cx="8229600" cy="4602163"/>
          </a:xfrm>
        </p:spPr>
        <p:txBody>
          <a:bodyPr>
            <a:normAutofit fontScale="92500" lnSpcReduction="10000"/>
          </a:bodyPr>
          <a:lstStyle/>
          <a:p>
            <a:pPr algn="l"/>
            <a:r>
              <a:rPr lang="en-US" sz="1800" b="0" i="0" u="none" strike="noStrike" baseline="0" dirty="0">
                <a:latin typeface="Times New Roman" panose="02020603050405020304" pitchFamily="18" charset="0"/>
              </a:rPr>
              <a:t>The perceptron learning rule is used in the weight updating between </a:t>
            </a:r>
            <a:r>
              <a:rPr lang="en-US" sz="1800" dirty="0">
                <a:latin typeface="Times New Roman" panose="02020603050405020304" pitchFamily="18" charset="0"/>
              </a:rPr>
              <a:t>the</a:t>
            </a:r>
            <a:r>
              <a:rPr lang="en-US" sz="1800" b="0" i="0" u="none" strike="noStrike" baseline="0" dirty="0">
                <a:latin typeface="Arial" panose="020B0604020202020204" pitchFamily="34" charset="0"/>
              </a:rPr>
              <a:t> </a:t>
            </a:r>
            <a:r>
              <a:rPr lang="en-US" sz="1800" b="0" i="0" u="none" strike="noStrike" baseline="0" dirty="0">
                <a:latin typeface="Times New Roman" panose="02020603050405020304" pitchFamily="18" charset="0"/>
              </a:rPr>
              <a:t>associator unit and the response unit. </a:t>
            </a:r>
          </a:p>
          <a:p>
            <a:pPr algn="l"/>
            <a:r>
              <a:rPr lang="en-US" sz="1800" b="0" i="0" u="none" strike="noStrike" baseline="0" dirty="0">
                <a:latin typeface="Times New Roman" panose="02020603050405020304" pitchFamily="18" charset="0"/>
              </a:rPr>
              <a:t>For each training input, the net will calculate the response and it will determine whether or not an </a:t>
            </a:r>
            <a:r>
              <a:rPr lang="en-IN" sz="1800" b="0" i="0" u="none" strike="noStrike" baseline="0" dirty="0">
                <a:latin typeface="Times New Roman" panose="02020603050405020304" pitchFamily="18" charset="0"/>
              </a:rPr>
              <a:t>error has occurred.</a:t>
            </a:r>
          </a:p>
          <a:p>
            <a:pPr algn="l"/>
            <a:r>
              <a:rPr lang="en-US" sz="1800" b="0" i="0" u="none" strike="noStrike" baseline="0" dirty="0">
                <a:latin typeface="Times New Roman" panose="02020603050405020304" pitchFamily="18" charset="0"/>
              </a:rPr>
              <a:t>The error calculation is based on the comparison of the targets</a:t>
            </a:r>
            <a:r>
              <a:rPr lang="en-US" sz="1800" b="0" i="0" u="none" strike="noStrike" baseline="0" dirty="0">
                <a:latin typeface="HiddenHorzOCR"/>
              </a:rPr>
              <a:t> </a:t>
            </a:r>
            <a:r>
              <a:rPr lang="en-US" sz="1800" b="0" i="0" u="none" strike="noStrike" baseline="0" dirty="0">
                <a:latin typeface="Times New Roman" panose="02020603050405020304" pitchFamily="18" charset="0"/>
              </a:rPr>
              <a:t>with those of the </a:t>
            </a:r>
            <a:r>
              <a:rPr lang="en-US" sz="1800" b="0" i="0" u="none" strike="noStrike" baseline="0" dirty="0">
                <a:latin typeface="HiddenHorzOCR"/>
              </a:rPr>
              <a:t>calculated </a:t>
            </a:r>
            <a:r>
              <a:rPr lang="en-IN" sz="1800" b="0" i="0" u="none" strike="noStrike" baseline="0" dirty="0">
                <a:latin typeface="Times New Roman" panose="02020603050405020304" pitchFamily="18" charset="0"/>
              </a:rPr>
              <a:t>outputs.</a:t>
            </a:r>
          </a:p>
          <a:p>
            <a:pPr algn="l"/>
            <a:r>
              <a:rPr lang="en-US" sz="1800" b="0" i="0" u="none" strike="noStrike" baseline="0" dirty="0">
                <a:latin typeface="Times New Roman" panose="02020603050405020304" pitchFamily="18" charset="0"/>
              </a:rPr>
              <a:t>The weights on the connections from the units that send the nonzero signal will get adjusted suitably.</a:t>
            </a:r>
          </a:p>
          <a:p>
            <a:pPr algn="l"/>
            <a:r>
              <a:rPr lang="en-US" sz="1800" b="0" i="0" u="none" strike="noStrike" baseline="0" dirty="0">
                <a:latin typeface="Times New Roman" panose="02020603050405020304" pitchFamily="18" charset="0"/>
              </a:rPr>
              <a:t>The weights will be adjusted on the basis of the learning</a:t>
            </a:r>
            <a:r>
              <a:rPr lang="en-US" sz="1800" dirty="0">
                <a:latin typeface="Times New Roman" panose="02020603050405020304" pitchFamily="18" charset="0"/>
              </a:rPr>
              <a:t> rule if</a:t>
            </a:r>
            <a:r>
              <a:rPr lang="en-US" sz="1800" b="0" i="0" u="none" strike="noStrike" baseline="0" dirty="0">
                <a:latin typeface="Times New Roman" panose="02020603050405020304" pitchFamily="18" charset="0"/>
              </a:rPr>
              <a:t> an error has occurred for a particular </a:t>
            </a:r>
            <a:r>
              <a:rPr lang="en-IN" sz="1800" b="0" i="0" u="none" strike="noStrike" baseline="0" dirty="0">
                <a:latin typeface="Times New Roman" panose="02020603050405020304" pitchFamily="18" charset="0"/>
              </a:rPr>
              <a:t>training patterns i.e..,</a:t>
            </a:r>
          </a:p>
          <a:p>
            <a:pPr algn="l"/>
            <a:endParaRPr lang="en-IN" sz="1800" dirty="0">
              <a:latin typeface="Times New Roman" panose="02020603050405020304" pitchFamily="18" charset="0"/>
            </a:endParaRPr>
          </a:p>
          <a:p>
            <a:pPr algn="l"/>
            <a:endParaRPr lang="en-IN" sz="1800" dirty="0">
              <a:latin typeface="Times New Roman" panose="02020603050405020304" pitchFamily="18" charset="0"/>
            </a:endParaRPr>
          </a:p>
          <a:p>
            <a:pPr algn="l"/>
            <a:endParaRPr lang="en-IN" sz="1800" dirty="0">
              <a:latin typeface="Times New Roman" panose="02020603050405020304" pitchFamily="18" charset="0"/>
            </a:endParaRPr>
          </a:p>
          <a:p>
            <a:pPr algn="l"/>
            <a:r>
              <a:rPr lang="en-US" sz="1800" b="0" i="0" u="none" strike="noStrike" baseline="0" dirty="0">
                <a:latin typeface="Times New Roman" panose="02020603050405020304" pitchFamily="18" charset="0"/>
              </a:rPr>
              <a:t>If no error occurs, there is no weight updating and hence the training process may be stopped. </a:t>
            </a:r>
          </a:p>
          <a:p>
            <a:pPr algn="l"/>
            <a:r>
              <a:rPr lang="en-US" sz="1800" b="0" i="0" u="none" strike="noStrike" baseline="0" dirty="0">
                <a:latin typeface="Times New Roman" panose="02020603050405020304" pitchFamily="18" charset="0"/>
              </a:rPr>
              <a:t>In the above equations, the target value </a:t>
            </a:r>
            <a:r>
              <a:rPr lang="en-US" sz="1800" b="0" i="1" u="none" strike="noStrike" baseline="0" dirty="0">
                <a:latin typeface="Times New Roman" panose="02020603050405020304" pitchFamily="18" charset="0"/>
              </a:rPr>
              <a:t>"t" </a:t>
            </a:r>
            <a:r>
              <a:rPr lang="en-US" sz="1800" b="0" i="0" u="none" strike="noStrike" baseline="0" dirty="0">
                <a:latin typeface="Times New Roman" panose="02020603050405020304" pitchFamily="18" charset="0"/>
              </a:rPr>
              <a:t>is+ </a:t>
            </a:r>
            <a:r>
              <a:rPr lang="en-US" sz="1800" b="0" i="0" u="none" strike="noStrike" baseline="0" dirty="0">
                <a:latin typeface="Arial" panose="020B0604020202020204" pitchFamily="34" charset="0"/>
              </a:rPr>
              <a:t>I </a:t>
            </a:r>
            <a:r>
              <a:rPr lang="en-US" sz="1800" b="0" i="0" u="none" strike="noStrike" baseline="0" dirty="0">
                <a:latin typeface="Times New Roman" panose="02020603050405020304" pitchFamily="18" charset="0"/>
              </a:rPr>
              <a:t>or –l and </a:t>
            </a:r>
            <a:r>
              <a:rPr lang="en-US" sz="1800" b="0" i="1" u="none" strike="noStrike" baseline="0" dirty="0">
                <a:latin typeface="Times New Roman" panose="02020603050405020304" pitchFamily="18" charset="0"/>
              </a:rPr>
              <a:t>a </a:t>
            </a:r>
            <a:r>
              <a:rPr lang="en-US" sz="1800" b="0" i="0" u="none" strike="noStrike" baseline="0" dirty="0">
                <a:latin typeface="Times New Roman" panose="02020603050405020304" pitchFamily="18" charset="0"/>
              </a:rPr>
              <a:t>is the learning rate.</a:t>
            </a:r>
            <a:endParaRPr lang="en-US" sz="2400" dirty="0"/>
          </a:p>
          <a:p>
            <a:pPr marL="287020" indent="-274320">
              <a:lnSpc>
                <a:spcPct val="150000"/>
              </a:lnSpc>
              <a:spcBef>
                <a:spcPts val="95"/>
              </a:spcBef>
              <a:buClr>
                <a:schemeClr val="tx1"/>
              </a:buClr>
              <a:buSzPct val="93181"/>
              <a:tabLst>
                <a:tab pos="286385" algn="l"/>
                <a:tab pos="287020" algn="l"/>
              </a:tabLst>
            </a:pPr>
            <a:endParaRPr lang="en-US" sz="24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3F1FD557-F82F-4D51-BB0C-86D926E9844D}"/>
              </a:ext>
            </a:extLst>
          </p:cNvPr>
          <p:cNvPicPr>
            <a:picLocks noChangeAspect="1"/>
          </p:cNvPicPr>
          <p:nvPr/>
        </p:nvPicPr>
        <p:blipFill>
          <a:blip r:embed="rId3"/>
          <a:stretch>
            <a:fillRect/>
          </a:stretch>
        </p:blipFill>
        <p:spPr>
          <a:xfrm>
            <a:off x="3603171" y="3810000"/>
            <a:ext cx="2394858" cy="838200"/>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B74DF9E0-5B41-47AF-93AB-04BEA34BAE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5" name="Footer Placeholder 4">
            <a:extLst>
              <a:ext uri="{FF2B5EF4-FFF2-40B4-BE49-F238E27FC236}">
                <a16:creationId xmlns:a16="http://schemas.microsoft.com/office/drawing/2014/main" id="{0855D4DC-37B9-F737-815C-27D03F7FD92C}"/>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3419164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9FB3EAE-9E99-4578-974E-14D797533262}"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156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4000" dirty="0"/>
              <a:t>Perceptron Networks</a:t>
            </a:r>
            <a:r>
              <a:rPr kumimoji="0" lang="en-US" sz="4000" b="0" i="0" u="none" strike="noStrike" kern="1200" cap="none" spc="0" normalizeH="0" baseline="0" noProof="0" dirty="0">
                <a:ln>
                  <a:noFill/>
                </a:ln>
                <a:solidFill>
                  <a:schemeClr val="dk1"/>
                </a:solidFill>
                <a:effectLst/>
                <a:uLnTx/>
                <a:uFillTx/>
                <a:latin typeface="+mn-lt"/>
                <a:ea typeface="+mn-ea"/>
                <a:cs typeface="+mn-cs"/>
              </a:rPr>
              <a:t>  (CO1,2,3,5)</a:t>
            </a:r>
          </a:p>
        </p:txBody>
      </p:sp>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400" dirty="0"/>
          </a:p>
          <a:p>
            <a:pPr marL="287020" indent="-274320">
              <a:lnSpc>
                <a:spcPct val="150000"/>
              </a:lnSpc>
              <a:spcBef>
                <a:spcPts val="95"/>
              </a:spcBef>
              <a:buClr>
                <a:schemeClr val="tx1"/>
              </a:buClr>
              <a:buSzPct val="93181"/>
              <a:tabLst>
                <a:tab pos="286385" algn="l"/>
                <a:tab pos="287020" algn="l"/>
              </a:tabLst>
            </a:pPr>
            <a:endParaRPr lang="en-US" sz="24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3B9AFFEB-E788-42A1-BA69-D6DAEC0E3275}"/>
              </a:ext>
            </a:extLst>
          </p:cNvPr>
          <p:cNvPicPr>
            <a:picLocks noChangeAspect="1"/>
          </p:cNvPicPr>
          <p:nvPr/>
        </p:nvPicPr>
        <p:blipFill>
          <a:blip r:embed="rId3"/>
          <a:stretch>
            <a:fillRect/>
          </a:stretch>
        </p:blipFill>
        <p:spPr>
          <a:xfrm>
            <a:off x="769726" y="1185356"/>
            <a:ext cx="7740291" cy="4602163"/>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161425F0-4BB7-54D7-095C-36FD2D4141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5" name="Footer Placeholder 4">
            <a:extLst>
              <a:ext uri="{FF2B5EF4-FFF2-40B4-BE49-F238E27FC236}">
                <a16:creationId xmlns:a16="http://schemas.microsoft.com/office/drawing/2014/main" id="{1AB7EA48-0A32-62CE-8191-11B1EB218928}"/>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133700996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EF4B9B6-3E74-44D4-87B0-34D9DB7F89F3}"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157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4000" dirty="0"/>
              <a:t>Perceptron Networks</a:t>
            </a:r>
            <a:r>
              <a:rPr kumimoji="0" lang="en-US" sz="4000" b="0" i="0" u="none" strike="noStrike" kern="1200" cap="none" spc="0" normalizeH="0" baseline="0" noProof="0" dirty="0">
                <a:ln>
                  <a:noFill/>
                </a:ln>
                <a:solidFill>
                  <a:schemeClr val="dk1"/>
                </a:solidFill>
                <a:effectLst/>
                <a:uLnTx/>
                <a:uFillTx/>
                <a:latin typeface="+mn-lt"/>
                <a:ea typeface="+mn-ea"/>
                <a:cs typeface="+mn-cs"/>
              </a:rPr>
              <a:t>  (CO1,2,3,5)</a:t>
            </a:r>
          </a:p>
        </p:txBody>
      </p:sp>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r>
              <a:rPr lang="en-IN" sz="1800" b="0" i="0" u="none" strike="noStrike" baseline="0" dirty="0">
                <a:latin typeface="Arial" panose="020B0604020202020204" pitchFamily="34" charset="0"/>
              </a:rPr>
              <a:t>Perceptron Learning Rule:</a:t>
            </a:r>
          </a:p>
          <a:p>
            <a:pPr marL="287020" indent="-274320">
              <a:lnSpc>
                <a:spcPct val="150000"/>
              </a:lnSpc>
              <a:spcBef>
                <a:spcPts val="95"/>
              </a:spcBef>
              <a:buClr>
                <a:schemeClr val="tx1"/>
              </a:buClr>
              <a:buSzPct val="93181"/>
              <a:tabLst>
                <a:tab pos="286385" algn="l"/>
                <a:tab pos="287020" algn="l"/>
              </a:tabLst>
            </a:pPr>
            <a:r>
              <a:rPr lang="en-US" sz="1800" b="0" i="0" u="none" strike="noStrike" baseline="0" dirty="0">
                <a:latin typeface="Times New Roman" panose="02020603050405020304" pitchFamily="18" charset="0"/>
              </a:rPr>
              <a:t>The perceptron learning rule is explained as follows:</a:t>
            </a:r>
          </a:p>
          <a:p>
            <a:pPr algn="l"/>
            <a:r>
              <a:rPr lang="en-US" sz="1800" b="0" i="0" u="none" strike="noStrike" baseline="0" dirty="0">
                <a:latin typeface="Times New Roman" panose="02020603050405020304" pitchFamily="18" charset="0"/>
              </a:rPr>
              <a:t>Consider a finite </a:t>
            </a:r>
            <a:r>
              <a:rPr lang="en-US" sz="1800" b="0" i="1" u="none" strike="noStrike" baseline="0" dirty="0">
                <a:latin typeface="Times New Roman" panose="02020603050405020304" pitchFamily="18" charset="0"/>
              </a:rPr>
              <a:t>"n" </a:t>
            </a:r>
            <a:r>
              <a:rPr lang="en-US" sz="1800" b="0" i="0" u="none" strike="noStrike" baseline="0" dirty="0">
                <a:latin typeface="Times New Roman" panose="02020603050405020304" pitchFamily="18" charset="0"/>
              </a:rPr>
              <a:t>number of input training vectors, with their associated  target (desired) values </a:t>
            </a:r>
            <a:r>
              <a:rPr lang="en-US" sz="1800" b="0" i="1" u="none" strike="noStrike" baseline="0" dirty="0">
                <a:latin typeface="Times New Roman" panose="02020603050405020304" pitchFamily="18" charset="0"/>
              </a:rPr>
              <a:t>x(n)</a:t>
            </a:r>
          </a:p>
          <a:p>
            <a:pPr algn="l"/>
            <a:r>
              <a:rPr lang="en-US" sz="1800" b="0" i="0" u="none" strike="noStrike" baseline="0" dirty="0">
                <a:latin typeface="Times New Roman" panose="02020603050405020304" pitchFamily="18" charset="0"/>
              </a:rPr>
              <a:t>and t{n), where </a:t>
            </a:r>
            <a:r>
              <a:rPr lang="en-US" sz="1800" b="0" i="1" u="none" strike="noStrike" baseline="0" dirty="0">
                <a:latin typeface="Times New Roman" panose="02020603050405020304" pitchFamily="18" charset="0"/>
              </a:rPr>
              <a:t>"n"  </a:t>
            </a:r>
            <a:r>
              <a:rPr lang="en-US" sz="1800" b="0" u="none" strike="noStrike" baseline="0" dirty="0">
                <a:latin typeface="Times New Roman" panose="02020603050405020304" pitchFamily="18" charset="0"/>
              </a:rPr>
              <a:t>ranges from 1 to N</a:t>
            </a:r>
            <a:r>
              <a:rPr lang="en-US" sz="1800" b="0" i="1" u="none" strike="noStrike" baseline="0" dirty="0">
                <a:latin typeface="Times New Roman" panose="02020603050405020304" pitchFamily="18" charset="0"/>
              </a:rPr>
              <a:t>. </a:t>
            </a:r>
            <a:r>
              <a:rPr lang="en-US" sz="1800" b="0" i="0" u="none" strike="noStrike" baseline="0" dirty="0">
                <a:latin typeface="Times New Roman" panose="02020603050405020304" pitchFamily="18" charset="0"/>
              </a:rPr>
              <a:t>The target is either + 1 or -1. The output </a:t>
            </a:r>
            <a:r>
              <a:rPr lang="en-US" sz="1800" b="0" i="1" u="none" strike="noStrike" baseline="0" dirty="0">
                <a:latin typeface="Arial" panose="020B0604020202020204" pitchFamily="34" charset="0"/>
              </a:rPr>
              <a:t>''y" </a:t>
            </a:r>
            <a:r>
              <a:rPr lang="en-US" sz="1800" b="0" i="0" u="none" strike="noStrike" baseline="0" dirty="0">
                <a:latin typeface="Times New Roman" panose="02020603050405020304" pitchFamily="18" charset="0"/>
              </a:rPr>
              <a:t>is obtained on the basis of the net input calculated and activation function being applied over the net input.</a:t>
            </a:r>
          </a:p>
          <a:p>
            <a:pPr algn="l"/>
            <a:endParaRPr lang="en-US" sz="1800" dirty="0">
              <a:latin typeface="Times New Roman" panose="02020603050405020304" pitchFamily="18" charset="0"/>
            </a:endParaRPr>
          </a:p>
          <a:p>
            <a:pPr algn="l"/>
            <a:endParaRPr lang="en-US" sz="2400" dirty="0"/>
          </a:p>
          <a:p>
            <a:pPr marL="287020" indent="-274320">
              <a:lnSpc>
                <a:spcPct val="150000"/>
              </a:lnSpc>
              <a:spcBef>
                <a:spcPts val="95"/>
              </a:spcBef>
              <a:buClr>
                <a:schemeClr val="tx1"/>
              </a:buClr>
              <a:buSzPct val="93181"/>
              <a:tabLst>
                <a:tab pos="286385" algn="l"/>
                <a:tab pos="287020" algn="l"/>
              </a:tabLst>
            </a:pPr>
            <a:endParaRPr lang="en-US" sz="24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CC06F56F-0938-46AC-AC6E-91D274EF8B42}"/>
              </a:ext>
            </a:extLst>
          </p:cNvPr>
          <p:cNvPicPr>
            <a:picLocks noChangeAspect="1"/>
          </p:cNvPicPr>
          <p:nvPr/>
        </p:nvPicPr>
        <p:blipFill>
          <a:blip r:embed="rId3"/>
          <a:stretch>
            <a:fillRect/>
          </a:stretch>
        </p:blipFill>
        <p:spPr>
          <a:xfrm>
            <a:off x="3048000" y="3933321"/>
            <a:ext cx="3657600" cy="1219200"/>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D3EEF7B7-BE41-2566-09C6-2C5144E819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5" name="Footer Placeholder 4">
            <a:extLst>
              <a:ext uri="{FF2B5EF4-FFF2-40B4-BE49-F238E27FC236}">
                <a16:creationId xmlns:a16="http://schemas.microsoft.com/office/drawing/2014/main" id="{E78E64F2-3A78-0586-BAFC-01E192C4A75F}"/>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3310386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8A6C95A-A788-4709-80BB-55C0811F9CD0}"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158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4000" dirty="0"/>
              <a:t>Perceptron Networks</a:t>
            </a:r>
            <a:r>
              <a:rPr kumimoji="0" lang="en-US" sz="4000" b="0" i="0" u="none" strike="noStrike" kern="1200" cap="none" spc="0" normalizeH="0" baseline="0" noProof="0" dirty="0">
                <a:ln>
                  <a:noFill/>
                </a:ln>
                <a:solidFill>
                  <a:schemeClr val="dk1"/>
                </a:solidFill>
                <a:effectLst/>
                <a:uLnTx/>
                <a:uFillTx/>
                <a:latin typeface="+mn-lt"/>
                <a:ea typeface="+mn-ea"/>
                <a:cs typeface="+mn-cs"/>
              </a:rPr>
              <a:t>  (CO1,2,3,5)</a:t>
            </a:r>
          </a:p>
        </p:txBody>
      </p:sp>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r>
              <a:rPr lang="en-US" sz="1800" b="0" i="0" u="none" strike="noStrike" baseline="0" dirty="0">
                <a:latin typeface="Times New Roman" panose="02020603050405020304" pitchFamily="18" charset="0"/>
              </a:rPr>
              <a:t>The weight </a:t>
            </a:r>
            <a:r>
              <a:rPr lang="en-US" sz="1800" b="0" i="0" u="none" strike="noStrike" baseline="0" dirty="0" err="1">
                <a:latin typeface="Times New Roman" panose="02020603050405020304" pitchFamily="18" charset="0"/>
              </a:rPr>
              <a:t>updation</a:t>
            </a:r>
            <a:r>
              <a:rPr lang="en-US" sz="1800" b="0" i="0" u="none" strike="noStrike" baseline="0" dirty="0">
                <a:latin typeface="Times New Roman" panose="02020603050405020304" pitchFamily="18" charset="0"/>
              </a:rPr>
              <a:t> in case of perceptron learning is as shown.</a:t>
            </a:r>
            <a:endParaRPr lang="en-US" sz="2400" dirty="0"/>
          </a:p>
          <a:p>
            <a:pPr marL="287020" indent="-274320">
              <a:lnSpc>
                <a:spcPct val="150000"/>
              </a:lnSpc>
              <a:spcBef>
                <a:spcPts val="95"/>
              </a:spcBef>
              <a:buClr>
                <a:schemeClr val="tx1"/>
              </a:buClr>
              <a:buSzPct val="93181"/>
              <a:tabLst>
                <a:tab pos="286385" algn="l"/>
                <a:tab pos="287020" algn="l"/>
              </a:tabLst>
            </a:pPr>
            <a:endParaRPr lang="en-US" sz="24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602D4FC1-5DAB-496B-885C-5AA67A4651B8}"/>
              </a:ext>
            </a:extLst>
          </p:cNvPr>
          <p:cNvPicPr>
            <a:picLocks noChangeAspect="1"/>
          </p:cNvPicPr>
          <p:nvPr/>
        </p:nvPicPr>
        <p:blipFill>
          <a:blip r:embed="rId3"/>
          <a:stretch>
            <a:fillRect/>
          </a:stretch>
        </p:blipFill>
        <p:spPr>
          <a:xfrm>
            <a:off x="1828800" y="1918504"/>
            <a:ext cx="5074096" cy="1510496"/>
          </a:xfrm>
          <a:prstGeom prst="rect">
            <a:avLst/>
          </a:prstGeom>
        </p:spPr>
      </p:pic>
      <p:pic>
        <p:nvPicPr>
          <p:cNvPr id="11" name="Picture 10">
            <a:extLst>
              <a:ext uri="{FF2B5EF4-FFF2-40B4-BE49-F238E27FC236}">
                <a16:creationId xmlns:a16="http://schemas.microsoft.com/office/drawing/2014/main" id="{C1B8C579-1635-43E4-BD4A-48C5F7EE9AEF}"/>
              </a:ext>
            </a:extLst>
          </p:cNvPr>
          <p:cNvPicPr>
            <a:picLocks noChangeAspect="1"/>
          </p:cNvPicPr>
          <p:nvPr/>
        </p:nvPicPr>
        <p:blipFill>
          <a:blip r:embed="rId4"/>
          <a:stretch>
            <a:fillRect/>
          </a:stretch>
        </p:blipFill>
        <p:spPr>
          <a:xfrm>
            <a:off x="2073464" y="3429000"/>
            <a:ext cx="4495800" cy="2847340"/>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B9F280FB-67D9-4A83-D902-125A6DDAD3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5" name="Footer Placeholder 4">
            <a:extLst>
              <a:ext uri="{FF2B5EF4-FFF2-40B4-BE49-F238E27FC236}">
                <a16:creationId xmlns:a16="http://schemas.microsoft.com/office/drawing/2014/main" id="{44FADFC4-9E34-20BC-7CBE-5141F7F54E5E}"/>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283574475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A14DC1F-241F-472C-95EC-23C6031CEE7E}"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159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4000" dirty="0"/>
              <a:t>Perceptron Networks</a:t>
            </a:r>
            <a:r>
              <a:rPr kumimoji="0" lang="en-US" sz="4000" b="0" i="0" u="none" strike="noStrike" kern="1200" cap="none" spc="0" normalizeH="0" baseline="0" noProof="0" dirty="0">
                <a:ln>
                  <a:noFill/>
                </a:ln>
                <a:solidFill>
                  <a:schemeClr val="dk1"/>
                </a:solidFill>
                <a:effectLst/>
                <a:uLnTx/>
                <a:uFillTx/>
                <a:latin typeface="+mn-lt"/>
                <a:ea typeface="+mn-ea"/>
                <a:cs typeface="+mn-cs"/>
              </a:rPr>
              <a:t>  (CO1,2,3,5)</a:t>
            </a:r>
          </a:p>
        </p:txBody>
      </p:sp>
      <p:pic>
        <p:nvPicPr>
          <p:cNvPr id="13" name="Content Placeholder 12">
            <a:extLst>
              <a:ext uri="{FF2B5EF4-FFF2-40B4-BE49-F238E27FC236}">
                <a16:creationId xmlns:a16="http://schemas.microsoft.com/office/drawing/2014/main" id="{273B1453-449F-4F55-B9E9-2D25A63CDEC5}"/>
              </a:ext>
            </a:extLst>
          </p:cNvPr>
          <p:cNvPicPr>
            <a:picLocks noGrp="1" noChangeAspect="1"/>
          </p:cNvPicPr>
          <p:nvPr>
            <p:ph idx="1"/>
          </p:nvPr>
        </p:nvPicPr>
        <p:blipFill>
          <a:blip r:embed="rId2"/>
          <a:stretch>
            <a:fillRect/>
          </a:stretch>
        </p:blipFill>
        <p:spPr>
          <a:xfrm>
            <a:off x="1747520" y="2247112"/>
            <a:ext cx="5867400" cy="3572489"/>
          </a:xfrm>
        </p:spPr>
      </p:pic>
      <p:pic>
        <p:nvPicPr>
          <p:cNvPr id="8" name="Picture 2" descr="E:\NIET\Project\xLogo11.png.pagespeed.ic.pydHLuCQEZ.png"/>
          <p:cNvPicPr>
            <a:picLocks noChangeAspect="1" noChangeArrowheads="1"/>
          </p:cNvPicPr>
          <p:nvPr/>
        </p:nvPicPr>
        <p:blipFill>
          <a:blip r:embed="rId3"/>
          <a:srcRect/>
          <a:stretch>
            <a:fillRect/>
          </a:stretch>
        </p:blipFill>
        <p:spPr bwMode="auto">
          <a:xfrm>
            <a:off x="0" y="1"/>
            <a:ext cx="1447800" cy="914400"/>
          </a:xfrm>
          <a:prstGeom prst="rect">
            <a:avLst/>
          </a:prstGeom>
          <a:noFill/>
        </p:spPr>
      </p:pic>
      <p:pic>
        <p:nvPicPr>
          <p:cNvPr id="5" name="Picture 4">
            <a:extLst>
              <a:ext uri="{FF2B5EF4-FFF2-40B4-BE49-F238E27FC236}">
                <a16:creationId xmlns:a16="http://schemas.microsoft.com/office/drawing/2014/main" id="{7E888796-6E37-4221-BF9D-372E0BED766C}"/>
              </a:ext>
            </a:extLst>
          </p:cNvPr>
          <p:cNvPicPr>
            <a:picLocks noChangeAspect="1"/>
          </p:cNvPicPr>
          <p:nvPr/>
        </p:nvPicPr>
        <p:blipFill>
          <a:blip r:embed="rId4"/>
          <a:stretch>
            <a:fillRect/>
          </a:stretch>
        </p:blipFill>
        <p:spPr>
          <a:xfrm>
            <a:off x="1371600" y="1038399"/>
            <a:ext cx="6778392" cy="970411"/>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731D1793-A2F5-6BF8-DCCA-711321441B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358348F9-44D7-6A0E-BD51-82ADE753034D}"/>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3990557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295400"/>
            <a:ext cx="8229600" cy="4373563"/>
          </a:xfrm>
        </p:spPr>
        <p:txBody>
          <a:bodyPr/>
          <a:lstStyle/>
          <a:p>
            <a:pPr>
              <a:buNone/>
            </a:pPr>
            <a:r>
              <a:rPr lang="en-US" sz="2800" b="1" dirty="0"/>
              <a:t>Prerequisites:</a:t>
            </a:r>
            <a:endParaRPr lang="en-US" sz="2200" dirty="0"/>
          </a:p>
          <a:p>
            <a:r>
              <a:rPr lang="en-US" sz="2200" dirty="0"/>
              <a:t> Statistics.</a:t>
            </a:r>
          </a:p>
          <a:p>
            <a:r>
              <a:rPr lang="en-US" sz="2200" dirty="0"/>
              <a:t>Linear Algebra.</a:t>
            </a:r>
          </a:p>
          <a:p>
            <a:r>
              <a:rPr lang="en-US" sz="2200" dirty="0"/>
              <a:t>Calculus.</a:t>
            </a:r>
          </a:p>
          <a:p>
            <a:r>
              <a:rPr lang="en-US" sz="2200" dirty="0"/>
              <a:t>Probability.</a:t>
            </a:r>
          </a:p>
          <a:p>
            <a:r>
              <a:rPr lang="en-US" sz="2200" dirty="0"/>
              <a:t>Programming Languages.</a:t>
            </a:r>
          </a:p>
        </p:txBody>
      </p:sp>
      <p:sp>
        <p:nvSpPr>
          <p:cNvPr id="4" name="Date Placeholder 3"/>
          <p:cNvSpPr>
            <a:spLocks noGrp="1"/>
          </p:cNvSpPr>
          <p:nvPr>
            <p:ph type="dt" sz="half" idx="10"/>
          </p:nvPr>
        </p:nvSpPr>
        <p:spPr>
          <a:prstGeom prst="rect">
            <a:avLst/>
          </a:prstGeom>
        </p:spPr>
        <p:txBody>
          <a:bodyPr/>
          <a:lstStyle/>
          <a:p>
            <a:fld id="{EC973C6F-74C2-4C2F-A922-0D26D701D662}" type="datetime1">
              <a:rPr lang="en-US" smtClean="0"/>
              <a:t>12/30/2022</a:t>
            </a:fld>
            <a:endParaRPr lang="en-US"/>
          </a:p>
        </p:txBody>
      </p:sp>
      <p:sp>
        <p:nvSpPr>
          <p:cNvPr id="5" name="Footer Placeholder 4"/>
          <p:cNvSpPr>
            <a:spLocks noGrp="1"/>
          </p:cNvSpPr>
          <p:nvPr>
            <p:ph type="ftr" sz="quarter" idx="11"/>
          </p:nvPr>
        </p:nvSpPr>
        <p:spPr>
          <a:xfrm>
            <a:off x="2514600" y="6356350"/>
            <a:ext cx="5029200" cy="365125"/>
          </a:xfrm>
          <a:prstGeom prst="rect">
            <a:avLst/>
          </a:prstGeom>
        </p:spPr>
        <p:txBody>
          <a:bodyPr/>
          <a:lstStyle/>
          <a:p>
            <a:r>
              <a:rPr lang="en-US"/>
              <a:t>Ms. Garima Jain      ACSML0601     Machine Learning     Unit 2</a:t>
            </a:r>
            <a:endParaRPr lang="en-US" dirty="0"/>
          </a:p>
        </p:txBody>
      </p:sp>
      <p:sp>
        <p:nvSpPr>
          <p:cNvPr id="6" name="Slide Number Placeholder 5"/>
          <p:cNvSpPr>
            <a:spLocks noGrp="1"/>
          </p:cNvSpPr>
          <p:nvPr>
            <p:ph type="sldNum" sz="quarter" idx="12"/>
          </p:nvPr>
        </p:nvSpPr>
        <p:spPr>
          <a:prstGeom prst="rect">
            <a:avLst/>
          </a:prstGeom>
        </p:spPr>
        <p:txBody>
          <a:bodyPr/>
          <a:lstStyle/>
          <a:p>
            <a:fld id="{B6F15528-21DE-4FAA-801E-634DDDAF4B2B}" type="slidenum">
              <a:rPr lang="en-US" smtClean="0"/>
              <a:pPr/>
              <a:t>16</a:t>
            </a:fld>
            <a:endParaRPr lang="en-US"/>
          </a:p>
        </p:txBody>
      </p:sp>
      <p:sp>
        <p:nvSpPr>
          <p:cNvPr id="7" name="Title 1"/>
          <p:cNvSpPr txBox="1">
            <a:spLocks/>
          </p:cNvSpPr>
          <p:nvPr/>
        </p:nvSpPr>
        <p:spPr>
          <a:xfrm>
            <a:off x="1447800" y="0"/>
            <a:ext cx="7696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Prerequisite</a:t>
            </a:r>
          </a:p>
        </p:txBody>
      </p:sp>
      <p:pic>
        <p:nvPicPr>
          <p:cNvPr id="2" name="Picture 1" descr="A picture containing logo&#10;&#10;Description automatically generated">
            <a:extLst>
              <a:ext uri="{FF2B5EF4-FFF2-40B4-BE49-F238E27FC236}">
                <a16:creationId xmlns:a16="http://schemas.microsoft.com/office/drawing/2014/main" id="{F065BEA1-82CA-5EA6-130F-D46A2000A8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201"/>
            <a:ext cx="1295401" cy="838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ox(in)">
                                      <p:cBhvr>
                                        <p:cTn id="7" dur="1000"/>
                                        <p:tgtEl>
                                          <p:spTgt spid="3">
                                            <p:txEl>
                                              <p:pRg st="1" end="1"/>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ox(in)">
                                      <p:cBhvr>
                                        <p:cTn id="10" dur="1000"/>
                                        <p:tgtEl>
                                          <p:spTgt spid="3">
                                            <p:txEl>
                                              <p:pRg st="2" end="2"/>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ox(in)">
                                      <p:cBhvr>
                                        <p:cTn id="13" dur="1000"/>
                                        <p:tgtEl>
                                          <p:spTgt spid="3">
                                            <p:txEl>
                                              <p:pRg st="3" end="3"/>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box(in)">
                                      <p:cBhvr>
                                        <p:cTn id="16" dur="1000"/>
                                        <p:tgtEl>
                                          <p:spTgt spid="3">
                                            <p:txEl>
                                              <p:pRg st="4" end="4"/>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box(in)">
                                      <p:cBhvr>
                                        <p:cTn id="19"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C8E91B7-5AB6-49A7-9BF2-E2569FE7511C}"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160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4000" dirty="0"/>
              <a:t>Perceptron Networks</a:t>
            </a:r>
            <a:r>
              <a:rPr kumimoji="0" lang="en-US" sz="4000" b="0" i="0" u="none" strike="noStrike" kern="1200" cap="none" spc="0" normalizeH="0" baseline="0" noProof="0" dirty="0">
                <a:ln>
                  <a:noFill/>
                </a:ln>
                <a:solidFill>
                  <a:schemeClr val="dk1"/>
                </a:solidFill>
                <a:effectLst/>
                <a:uLnTx/>
                <a:uFillTx/>
                <a:latin typeface="+mn-lt"/>
                <a:ea typeface="+mn-ea"/>
                <a:cs typeface="+mn-cs"/>
              </a:rPr>
              <a:t>  (CO1,2,3,5)</a:t>
            </a:r>
          </a:p>
        </p:txBody>
      </p:sp>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4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7051B74C-22D1-4288-8875-D133D48FA98A}"/>
              </a:ext>
            </a:extLst>
          </p:cNvPr>
          <p:cNvPicPr>
            <a:picLocks noChangeAspect="1"/>
          </p:cNvPicPr>
          <p:nvPr/>
        </p:nvPicPr>
        <p:blipFill>
          <a:blip r:embed="rId3"/>
          <a:stretch>
            <a:fillRect/>
          </a:stretch>
        </p:blipFill>
        <p:spPr>
          <a:xfrm>
            <a:off x="1676400" y="1447800"/>
            <a:ext cx="6222809" cy="3386644"/>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254D7A7A-725C-65C1-C9E5-842ECFA543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5" name="Footer Placeholder 4">
            <a:extLst>
              <a:ext uri="{FF2B5EF4-FFF2-40B4-BE49-F238E27FC236}">
                <a16:creationId xmlns:a16="http://schemas.microsoft.com/office/drawing/2014/main" id="{D2794F5E-9A3F-3A1C-8586-9F7FF5A932D4}"/>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16563716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048B56C-5F24-44F8-B38A-55CF54EC1DDC}"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161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4000" dirty="0"/>
              <a:t>Perceptron Networks</a:t>
            </a:r>
            <a:r>
              <a:rPr kumimoji="0" lang="en-US" sz="4000" b="0" i="0" u="none" strike="noStrike" kern="1200" cap="none" spc="0" normalizeH="0" baseline="0" noProof="0" dirty="0">
                <a:ln>
                  <a:noFill/>
                </a:ln>
                <a:solidFill>
                  <a:schemeClr val="dk1"/>
                </a:solidFill>
                <a:effectLst/>
                <a:uLnTx/>
                <a:uFillTx/>
                <a:latin typeface="+mn-lt"/>
                <a:ea typeface="+mn-ea"/>
                <a:cs typeface="+mn-cs"/>
              </a:rPr>
              <a:t>  (CO1,2,3,5)</a:t>
            </a:r>
          </a:p>
        </p:txBody>
      </p:sp>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4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1D161ED7-4855-4E89-866D-1E00938FC109}"/>
              </a:ext>
            </a:extLst>
          </p:cNvPr>
          <p:cNvPicPr>
            <a:picLocks noChangeAspect="1"/>
          </p:cNvPicPr>
          <p:nvPr/>
        </p:nvPicPr>
        <p:blipFill>
          <a:blip r:embed="rId3"/>
          <a:stretch>
            <a:fillRect/>
          </a:stretch>
        </p:blipFill>
        <p:spPr>
          <a:xfrm>
            <a:off x="1696913" y="1229229"/>
            <a:ext cx="5750174" cy="4502074"/>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F3FF1040-4DFF-B8B3-6778-E760A57DFB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5" name="Footer Placeholder 4">
            <a:extLst>
              <a:ext uri="{FF2B5EF4-FFF2-40B4-BE49-F238E27FC236}">
                <a16:creationId xmlns:a16="http://schemas.microsoft.com/office/drawing/2014/main" id="{602F16C9-CFCE-29A6-234D-7B58DD401DDC}"/>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314473570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CA22606-31AF-44E8-A874-BBE5CEFE548B}"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162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4000" dirty="0"/>
              <a:t>Perceptron Networks</a:t>
            </a:r>
            <a:r>
              <a:rPr kumimoji="0" lang="en-US" sz="4000" b="0" i="0" u="none" strike="noStrike" kern="1200" cap="none" spc="0" normalizeH="0" baseline="0" noProof="0" dirty="0">
                <a:ln>
                  <a:noFill/>
                </a:ln>
                <a:solidFill>
                  <a:schemeClr val="dk1"/>
                </a:solidFill>
                <a:effectLst/>
                <a:uLnTx/>
                <a:uFillTx/>
                <a:latin typeface="+mn-lt"/>
                <a:ea typeface="+mn-ea"/>
                <a:cs typeface="+mn-cs"/>
              </a:rPr>
              <a:t>  (CO1,2,3,5)</a:t>
            </a:r>
          </a:p>
        </p:txBody>
      </p:sp>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4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76A3EA10-6D77-4214-B8B5-2B46AEAB10E0}"/>
              </a:ext>
            </a:extLst>
          </p:cNvPr>
          <p:cNvPicPr>
            <a:picLocks noChangeAspect="1"/>
          </p:cNvPicPr>
          <p:nvPr/>
        </p:nvPicPr>
        <p:blipFill>
          <a:blip r:embed="rId3"/>
          <a:stretch>
            <a:fillRect/>
          </a:stretch>
        </p:blipFill>
        <p:spPr>
          <a:xfrm>
            <a:off x="2080067" y="844920"/>
            <a:ext cx="5441066" cy="5580909"/>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A1BD1E24-9833-B43B-B436-303B924990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5" name="Footer Placeholder 4">
            <a:extLst>
              <a:ext uri="{FF2B5EF4-FFF2-40B4-BE49-F238E27FC236}">
                <a16:creationId xmlns:a16="http://schemas.microsoft.com/office/drawing/2014/main" id="{7C339236-67E2-669D-3AE6-2FA534593C18}"/>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137385599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1F31358-EF72-448D-AC5B-08A74AA75264}"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163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4000" dirty="0"/>
              <a:t>Perceptron Networks</a:t>
            </a:r>
            <a:r>
              <a:rPr kumimoji="0" lang="en-US" sz="4000" b="0" i="0" u="none" strike="noStrike" kern="1200" cap="none" spc="0" normalizeH="0" baseline="0" noProof="0" dirty="0">
                <a:ln>
                  <a:noFill/>
                </a:ln>
                <a:solidFill>
                  <a:schemeClr val="dk1"/>
                </a:solidFill>
                <a:effectLst/>
                <a:uLnTx/>
                <a:uFillTx/>
                <a:latin typeface="+mn-lt"/>
                <a:ea typeface="+mn-ea"/>
                <a:cs typeface="+mn-cs"/>
              </a:rPr>
              <a:t>  (CO1,2,3,5)</a:t>
            </a:r>
          </a:p>
        </p:txBody>
      </p:sp>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4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322B3040-56CE-42C3-9503-92451868CB4B}"/>
              </a:ext>
            </a:extLst>
          </p:cNvPr>
          <p:cNvPicPr>
            <a:picLocks noChangeAspect="1"/>
          </p:cNvPicPr>
          <p:nvPr/>
        </p:nvPicPr>
        <p:blipFill>
          <a:blip r:embed="rId3"/>
          <a:stretch>
            <a:fillRect/>
          </a:stretch>
        </p:blipFill>
        <p:spPr>
          <a:xfrm>
            <a:off x="1457960" y="843503"/>
            <a:ext cx="6270707" cy="5170993"/>
          </a:xfrm>
          <a:prstGeom prst="rect">
            <a:avLst/>
          </a:prstGeom>
        </p:spPr>
      </p:pic>
      <p:pic>
        <p:nvPicPr>
          <p:cNvPr id="11" name="Picture 10">
            <a:extLst>
              <a:ext uri="{FF2B5EF4-FFF2-40B4-BE49-F238E27FC236}">
                <a16:creationId xmlns:a16="http://schemas.microsoft.com/office/drawing/2014/main" id="{0ED7B653-18CF-43D9-986D-CB234CB416B2}"/>
              </a:ext>
            </a:extLst>
          </p:cNvPr>
          <p:cNvPicPr>
            <a:picLocks noChangeAspect="1"/>
          </p:cNvPicPr>
          <p:nvPr/>
        </p:nvPicPr>
        <p:blipFill>
          <a:blip r:embed="rId4"/>
          <a:stretch>
            <a:fillRect/>
          </a:stretch>
        </p:blipFill>
        <p:spPr>
          <a:xfrm>
            <a:off x="1518920" y="5861967"/>
            <a:ext cx="5904849" cy="685799"/>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757E425D-16D8-7280-0512-FD6ADEF800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5" name="Footer Placeholder 4">
            <a:extLst>
              <a:ext uri="{FF2B5EF4-FFF2-40B4-BE49-F238E27FC236}">
                <a16:creationId xmlns:a16="http://schemas.microsoft.com/office/drawing/2014/main" id="{F876F590-A0AA-B04D-7D81-D753F468B9B0}"/>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388548028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BBB3410-DCBA-4E8A-ADF5-D70C1652F269}"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164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4000" dirty="0"/>
              <a:t>Perceptron Networks</a:t>
            </a:r>
            <a:r>
              <a:rPr kumimoji="0" lang="en-US" sz="4000" b="0" i="0" u="none" strike="noStrike" kern="1200" cap="none" spc="0" normalizeH="0" baseline="0" noProof="0" dirty="0">
                <a:ln>
                  <a:noFill/>
                </a:ln>
                <a:solidFill>
                  <a:schemeClr val="dk1"/>
                </a:solidFill>
                <a:effectLst/>
                <a:uLnTx/>
                <a:uFillTx/>
                <a:latin typeface="+mn-lt"/>
                <a:ea typeface="+mn-ea"/>
                <a:cs typeface="+mn-cs"/>
              </a:rPr>
              <a:t>  (CO1,2,3,5)</a:t>
            </a:r>
          </a:p>
        </p:txBody>
      </p:sp>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4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EAA18288-A993-4117-AFBB-4DD4C25D5E21}"/>
              </a:ext>
            </a:extLst>
          </p:cNvPr>
          <p:cNvPicPr>
            <a:picLocks noChangeAspect="1"/>
          </p:cNvPicPr>
          <p:nvPr/>
        </p:nvPicPr>
        <p:blipFill>
          <a:blip r:embed="rId3"/>
          <a:stretch>
            <a:fillRect/>
          </a:stretch>
        </p:blipFill>
        <p:spPr>
          <a:xfrm>
            <a:off x="137752" y="1080640"/>
            <a:ext cx="8868496" cy="4339720"/>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7F687897-A1C8-34A5-9F05-20DF0EF239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5" name="Footer Placeholder 4">
            <a:extLst>
              <a:ext uri="{FF2B5EF4-FFF2-40B4-BE49-F238E27FC236}">
                <a16:creationId xmlns:a16="http://schemas.microsoft.com/office/drawing/2014/main" id="{3A88DB16-FEE6-8AA3-D210-1943A1373C07}"/>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373013239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C55E965-4431-4600-807A-CC0D7F927581}"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165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4000" dirty="0"/>
              <a:t>Perceptron Networks</a:t>
            </a:r>
            <a:r>
              <a:rPr kumimoji="0" lang="en-US" sz="4000" b="0" i="0" u="none" strike="noStrike" kern="1200" cap="none" spc="0" normalizeH="0" baseline="0" noProof="0" dirty="0">
                <a:ln>
                  <a:noFill/>
                </a:ln>
                <a:solidFill>
                  <a:schemeClr val="dk1"/>
                </a:solidFill>
                <a:effectLst/>
                <a:uLnTx/>
                <a:uFillTx/>
                <a:latin typeface="+mn-lt"/>
                <a:ea typeface="+mn-ea"/>
                <a:cs typeface="+mn-cs"/>
              </a:rPr>
              <a:t>  (CO1,2,3,5)</a:t>
            </a:r>
          </a:p>
        </p:txBody>
      </p:sp>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4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94DF9FCB-9D95-4167-8BE0-68E8A1681E6C}"/>
              </a:ext>
            </a:extLst>
          </p:cNvPr>
          <p:cNvPicPr>
            <a:picLocks noChangeAspect="1"/>
          </p:cNvPicPr>
          <p:nvPr/>
        </p:nvPicPr>
        <p:blipFill>
          <a:blip r:embed="rId3"/>
          <a:stretch>
            <a:fillRect/>
          </a:stretch>
        </p:blipFill>
        <p:spPr>
          <a:xfrm>
            <a:off x="1676400" y="742740"/>
            <a:ext cx="5334000" cy="5487395"/>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C62918B9-FC70-F3CA-5BBA-DB2DB4BA6E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5" name="Footer Placeholder 4">
            <a:extLst>
              <a:ext uri="{FF2B5EF4-FFF2-40B4-BE49-F238E27FC236}">
                <a16:creationId xmlns:a16="http://schemas.microsoft.com/office/drawing/2014/main" id="{E80DFE8B-4D92-6580-7C48-767592BEE255}"/>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135988957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20D06CE-E3BB-4D39-8137-FAE670CE0494}"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166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4000" dirty="0"/>
              <a:t>Perceptron Networks</a:t>
            </a:r>
            <a:r>
              <a:rPr kumimoji="0" lang="en-US" sz="4000" b="0" i="0" u="none" strike="noStrike" kern="1200" cap="none" spc="0" normalizeH="0" baseline="0" noProof="0" dirty="0">
                <a:ln>
                  <a:noFill/>
                </a:ln>
                <a:solidFill>
                  <a:schemeClr val="dk1"/>
                </a:solidFill>
                <a:effectLst/>
                <a:uLnTx/>
                <a:uFillTx/>
                <a:latin typeface="+mn-lt"/>
                <a:ea typeface="+mn-ea"/>
                <a:cs typeface="+mn-cs"/>
              </a:rPr>
              <a:t>  (CO1,2,3,5)</a:t>
            </a:r>
          </a:p>
        </p:txBody>
      </p:sp>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4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4836061A-C53C-44D0-91EC-F1B94E43EFCE}"/>
              </a:ext>
            </a:extLst>
          </p:cNvPr>
          <p:cNvPicPr>
            <a:picLocks noChangeAspect="1"/>
          </p:cNvPicPr>
          <p:nvPr/>
        </p:nvPicPr>
        <p:blipFill>
          <a:blip r:embed="rId3"/>
          <a:stretch>
            <a:fillRect/>
          </a:stretch>
        </p:blipFill>
        <p:spPr>
          <a:xfrm>
            <a:off x="1336040" y="1413958"/>
            <a:ext cx="5744659" cy="2553183"/>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09DE7C6E-07C0-BD1B-3926-89C3A2B895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5" name="Footer Placeholder 4">
            <a:extLst>
              <a:ext uri="{FF2B5EF4-FFF2-40B4-BE49-F238E27FC236}">
                <a16:creationId xmlns:a16="http://schemas.microsoft.com/office/drawing/2014/main" id="{6216CB8A-865A-0CE5-AF22-CF6696A91F54}"/>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196449797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36C13C7-D9B7-42B0-8659-F09420228D3B}"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167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4000" dirty="0"/>
              <a:t>Perceptron Networks</a:t>
            </a:r>
            <a:r>
              <a:rPr kumimoji="0" lang="en-US" sz="4000" b="0" i="0" u="none" strike="noStrike" kern="1200" cap="none" spc="0" normalizeH="0" baseline="0" noProof="0" dirty="0">
                <a:ln>
                  <a:noFill/>
                </a:ln>
                <a:solidFill>
                  <a:schemeClr val="dk1"/>
                </a:solidFill>
                <a:effectLst/>
                <a:uLnTx/>
                <a:uFillTx/>
                <a:latin typeface="+mn-lt"/>
                <a:ea typeface="+mn-ea"/>
                <a:cs typeface="+mn-cs"/>
              </a:rPr>
              <a:t>  (CO1,2,3,5)</a:t>
            </a:r>
          </a:p>
        </p:txBody>
      </p:sp>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4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AB6D3EE5-4EE9-490A-A81F-639A476612D1}"/>
              </a:ext>
            </a:extLst>
          </p:cNvPr>
          <p:cNvPicPr>
            <a:picLocks noChangeAspect="1"/>
          </p:cNvPicPr>
          <p:nvPr/>
        </p:nvPicPr>
        <p:blipFill>
          <a:blip r:embed="rId3"/>
          <a:stretch>
            <a:fillRect/>
          </a:stretch>
        </p:blipFill>
        <p:spPr>
          <a:xfrm>
            <a:off x="1539240" y="716280"/>
            <a:ext cx="6096000" cy="5717782"/>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DD2045F1-3068-11CA-3A29-E5A4B7B05F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5" name="Footer Placeholder 4">
            <a:extLst>
              <a:ext uri="{FF2B5EF4-FFF2-40B4-BE49-F238E27FC236}">
                <a16:creationId xmlns:a16="http://schemas.microsoft.com/office/drawing/2014/main" id="{76C5D46F-6485-88FB-A9D9-320DECF1858B}"/>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102362929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F08F9F4-3681-49A5-B434-78F1AF1CFB0D}"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168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4000" dirty="0"/>
              <a:t>ASSIGNMENTS </a:t>
            </a:r>
            <a:r>
              <a:rPr kumimoji="0" lang="en-US" sz="4000" b="0" i="0" u="none" strike="noStrike" kern="1200" cap="none" spc="0" normalizeH="0" baseline="0" noProof="0" dirty="0">
                <a:ln>
                  <a:noFill/>
                </a:ln>
                <a:solidFill>
                  <a:schemeClr val="dk1"/>
                </a:solidFill>
                <a:effectLst/>
                <a:uLnTx/>
                <a:uFillTx/>
                <a:latin typeface="+mn-lt"/>
                <a:ea typeface="+mn-ea"/>
                <a:cs typeface="+mn-cs"/>
              </a:rPr>
              <a:t>(CO1,2,3,5)</a:t>
            </a:r>
          </a:p>
        </p:txBody>
      </p:sp>
      <p:sp>
        <p:nvSpPr>
          <p:cNvPr id="9" name="Content Placeholder 8"/>
          <p:cNvSpPr>
            <a:spLocks noGrp="1"/>
          </p:cNvSpPr>
          <p:nvPr>
            <p:ph idx="1"/>
          </p:nvPr>
        </p:nvSpPr>
        <p:spPr>
          <a:xfrm>
            <a:off x="685800" y="1219993"/>
            <a:ext cx="8229600" cy="4602163"/>
          </a:xfrm>
        </p:spPr>
        <p:txBody>
          <a:bodyPr>
            <a:normAutofit/>
          </a:bodyPr>
          <a:lstStyle/>
          <a:p>
            <a:pPr marL="12700" indent="0">
              <a:lnSpc>
                <a:spcPct val="150000"/>
              </a:lnSpc>
              <a:spcBef>
                <a:spcPts val="95"/>
              </a:spcBef>
              <a:buClr>
                <a:schemeClr val="tx1"/>
              </a:buClr>
              <a:buSzPct val="93181"/>
              <a:buNone/>
              <a:tabLst>
                <a:tab pos="286385" algn="l"/>
                <a:tab pos="287020" algn="l"/>
              </a:tabLst>
            </a:pPr>
            <a:r>
              <a:rPr lang="en-US" sz="2400" b="1" dirty="0"/>
              <a:t>Q1: </a:t>
            </a:r>
            <a:r>
              <a:rPr lang="en-US" sz="2400" dirty="0"/>
              <a:t>Design Hebb Network for both </a:t>
            </a:r>
            <a:r>
              <a:rPr lang="en-US" sz="2400" b="1" dirty="0"/>
              <a:t>AND</a:t>
            </a:r>
            <a:r>
              <a:rPr lang="en-US" sz="2400" dirty="0"/>
              <a:t> </a:t>
            </a:r>
            <a:r>
              <a:rPr lang="en-US" sz="2400" dirty="0" err="1"/>
              <a:t>and</a:t>
            </a:r>
            <a:r>
              <a:rPr lang="en-US" sz="2400" dirty="0"/>
              <a:t> </a:t>
            </a:r>
            <a:r>
              <a:rPr lang="en-US" sz="2400" b="1" dirty="0"/>
              <a:t>OR</a:t>
            </a:r>
            <a:r>
              <a:rPr lang="en-US" sz="2400" dirty="0"/>
              <a:t> function.</a:t>
            </a:r>
          </a:p>
          <a:p>
            <a:pPr marL="12700" indent="0">
              <a:lnSpc>
                <a:spcPct val="150000"/>
              </a:lnSpc>
              <a:spcBef>
                <a:spcPts val="95"/>
              </a:spcBef>
              <a:buClr>
                <a:schemeClr val="tx1"/>
              </a:buClr>
              <a:buSzPct val="93181"/>
              <a:buNone/>
              <a:tabLst>
                <a:tab pos="286385" algn="l"/>
                <a:tab pos="287020" algn="l"/>
              </a:tabLst>
            </a:pPr>
            <a:r>
              <a:rPr lang="en-US" sz="2400" b="1" dirty="0"/>
              <a:t>Q2: </a:t>
            </a:r>
            <a:r>
              <a:rPr lang="en-US" sz="2400" dirty="0"/>
              <a:t>Design Perceptron Network for both </a:t>
            </a:r>
            <a:r>
              <a:rPr lang="en-US" sz="2400" b="1" dirty="0"/>
              <a:t>AND</a:t>
            </a:r>
            <a:r>
              <a:rPr lang="en-US" sz="2400" dirty="0"/>
              <a:t> </a:t>
            </a:r>
            <a:r>
              <a:rPr lang="en-US" sz="2400" dirty="0" err="1"/>
              <a:t>and</a:t>
            </a:r>
            <a:r>
              <a:rPr lang="en-US" sz="2400" dirty="0"/>
              <a:t> </a:t>
            </a:r>
            <a:r>
              <a:rPr lang="en-US" sz="2400" b="1" dirty="0"/>
              <a:t>OR</a:t>
            </a:r>
            <a:r>
              <a:rPr lang="en-US" sz="2400" dirty="0"/>
              <a:t> Function. </a:t>
            </a:r>
          </a:p>
          <a:p>
            <a:pPr marL="287020" indent="-274320">
              <a:lnSpc>
                <a:spcPct val="150000"/>
              </a:lnSpc>
              <a:spcBef>
                <a:spcPts val="95"/>
              </a:spcBef>
              <a:buClr>
                <a:schemeClr val="tx1"/>
              </a:buClr>
              <a:buSzPct val="93181"/>
              <a:tabLst>
                <a:tab pos="286385" algn="l"/>
                <a:tab pos="287020" algn="l"/>
              </a:tabLst>
            </a:pPr>
            <a:endParaRPr lang="en-US" sz="2400" dirty="0"/>
          </a:p>
          <a:p>
            <a:pPr marL="12700" indent="0">
              <a:lnSpc>
                <a:spcPct val="150000"/>
              </a:lnSpc>
              <a:spcBef>
                <a:spcPts val="95"/>
              </a:spcBef>
              <a:buClr>
                <a:schemeClr val="tx1"/>
              </a:buClr>
              <a:buSzPct val="93181"/>
              <a:buNone/>
              <a:tabLst>
                <a:tab pos="286385" algn="l"/>
                <a:tab pos="287020" algn="l"/>
              </a:tabLst>
            </a:pPr>
            <a:r>
              <a:rPr lang="en-US" sz="2400" b="1" dirty="0"/>
              <a:t>     NOTE: </a:t>
            </a:r>
            <a:r>
              <a:rPr lang="en-US" sz="2400" dirty="0"/>
              <a:t>Complete the assignment and send it to Group.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2" name="Picture 1" descr="A picture containing logo&#10;&#10;Description automatically generated">
            <a:extLst>
              <a:ext uri="{FF2B5EF4-FFF2-40B4-BE49-F238E27FC236}">
                <a16:creationId xmlns:a16="http://schemas.microsoft.com/office/drawing/2014/main" id="{7690CA87-AA99-A10C-0445-A52DA916A9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CB61C055-2B44-8D05-86BB-7C80A2B58580}"/>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141262128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D18EA6E-F5FA-4F42-BBED-F62CB3185E9E}"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169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4000" b="1" dirty="0"/>
              <a:t>SVM </a:t>
            </a:r>
            <a:r>
              <a:rPr kumimoji="0" lang="en-US" sz="4000" b="0" i="0" u="none" strike="noStrike" kern="1200" cap="none" spc="0" normalizeH="0" baseline="0" noProof="0" dirty="0">
                <a:ln>
                  <a:noFill/>
                </a:ln>
                <a:solidFill>
                  <a:schemeClr val="dk1"/>
                </a:solidFill>
                <a:effectLst/>
                <a:uLnTx/>
                <a:uFillTx/>
                <a:latin typeface="+mn-lt"/>
                <a:ea typeface="+mn-ea"/>
                <a:cs typeface="+mn-cs"/>
              </a:rPr>
              <a:t>(CO1,2,3,4,5)</a:t>
            </a:r>
          </a:p>
        </p:txBody>
      </p:sp>
      <p:sp>
        <p:nvSpPr>
          <p:cNvPr id="9" name="Content Placeholder 8"/>
          <p:cNvSpPr>
            <a:spLocks noGrp="1"/>
          </p:cNvSpPr>
          <p:nvPr>
            <p:ph idx="1"/>
          </p:nvPr>
        </p:nvSpPr>
        <p:spPr>
          <a:xfrm>
            <a:off x="685800" y="1185357"/>
            <a:ext cx="8229600" cy="4602163"/>
          </a:xfrm>
        </p:spPr>
        <p:txBody>
          <a:bodyPr>
            <a:normAutofit lnSpcReduction="10000"/>
          </a:bodyPr>
          <a:lstStyle/>
          <a:p>
            <a:pPr marL="287020" indent="-274320" algn="just">
              <a:lnSpc>
                <a:spcPct val="150000"/>
              </a:lnSpc>
              <a:spcBef>
                <a:spcPts val="95"/>
              </a:spcBef>
              <a:buClr>
                <a:schemeClr val="tx1"/>
              </a:buClr>
              <a:buSzPct val="93181"/>
              <a:tabLst>
                <a:tab pos="286385" algn="l"/>
                <a:tab pos="287020" algn="l"/>
              </a:tabLst>
            </a:pPr>
            <a:r>
              <a:rPr lang="en-US" sz="1800" dirty="0"/>
              <a:t>The </a:t>
            </a:r>
            <a:r>
              <a:rPr lang="en-US" sz="1800" b="1" dirty="0"/>
              <a:t>Support Vector Machine</a:t>
            </a:r>
            <a:r>
              <a:rPr lang="en-US" sz="1800" dirty="0"/>
              <a:t> is a </a:t>
            </a:r>
            <a:r>
              <a:rPr lang="en-US" sz="1800" b="1" dirty="0"/>
              <a:t>supervised learning algorithm</a:t>
            </a:r>
            <a:r>
              <a:rPr lang="en-US" sz="1800" dirty="0"/>
              <a:t> mostly used for </a:t>
            </a:r>
            <a:r>
              <a:rPr lang="en-US" sz="1800" b="1" dirty="0"/>
              <a:t>classification</a:t>
            </a:r>
            <a:r>
              <a:rPr lang="en-US" sz="1800" dirty="0"/>
              <a:t> but it can be used also for </a:t>
            </a:r>
            <a:r>
              <a:rPr lang="en-US" sz="1800" b="1" dirty="0"/>
              <a:t>regression</a:t>
            </a:r>
            <a:r>
              <a:rPr lang="en-US" sz="1800" dirty="0"/>
              <a:t>. </a:t>
            </a:r>
          </a:p>
          <a:p>
            <a:pPr marL="287020" indent="-274320" algn="just">
              <a:lnSpc>
                <a:spcPct val="150000"/>
              </a:lnSpc>
              <a:spcBef>
                <a:spcPts val="95"/>
              </a:spcBef>
              <a:buClr>
                <a:schemeClr val="tx1"/>
              </a:buClr>
              <a:buSzPct val="93181"/>
              <a:tabLst>
                <a:tab pos="286385" algn="l"/>
                <a:tab pos="287020" algn="l"/>
              </a:tabLst>
            </a:pPr>
            <a:r>
              <a:rPr lang="en-US" sz="1800" dirty="0"/>
              <a:t>The main idea is that based on the labeled data (training data) the algorithm tries to find the </a:t>
            </a:r>
            <a:r>
              <a:rPr lang="en-US" sz="1800" b="1" dirty="0"/>
              <a:t>optimal hyperplane</a:t>
            </a:r>
            <a:r>
              <a:rPr lang="en-US" sz="1800" dirty="0"/>
              <a:t> which can be used to classify new data points. </a:t>
            </a:r>
          </a:p>
          <a:p>
            <a:pPr marL="287020" indent="-274320" algn="just">
              <a:lnSpc>
                <a:spcPct val="150000"/>
              </a:lnSpc>
              <a:spcBef>
                <a:spcPts val="95"/>
              </a:spcBef>
              <a:buClr>
                <a:schemeClr val="tx1"/>
              </a:buClr>
              <a:buSzPct val="93181"/>
              <a:tabLst>
                <a:tab pos="286385" algn="l"/>
                <a:tab pos="287020" algn="l"/>
              </a:tabLst>
            </a:pPr>
            <a:r>
              <a:rPr lang="en-US" sz="1800" dirty="0"/>
              <a:t>In two dimensions the hyperplane is a simple line.</a:t>
            </a:r>
          </a:p>
          <a:p>
            <a:pPr marL="287020" indent="-274320" algn="just">
              <a:lnSpc>
                <a:spcPct val="150000"/>
              </a:lnSpc>
              <a:spcBef>
                <a:spcPts val="95"/>
              </a:spcBef>
              <a:buClr>
                <a:schemeClr val="tx1"/>
              </a:buClr>
              <a:buSzPct val="93181"/>
              <a:tabLst>
                <a:tab pos="286385" algn="l"/>
                <a:tab pos="287020" algn="l"/>
              </a:tabLst>
            </a:pPr>
            <a:r>
              <a:rPr lang="en-US" sz="1800" b="1" dirty="0"/>
              <a:t>Usually</a:t>
            </a:r>
            <a:r>
              <a:rPr lang="en-US" sz="1800" dirty="0"/>
              <a:t> a learning algorithm tries to learn the </a:t>
            </a:r>
            <a:r>
              <a:rPr lang="en-US" sz="1800" b="1" dirty="0"/>
              <a:t>most common characteristics (what differentiates one class from another) </a:t>
            </a:r>
            <a:r>
              <a:rPr lang="en-US" sz="1800" dirty="0"/>
              <a:t>of a class and the classification is based on those representative characteristics learnt (so classification is based on differences between classes). </a:t>
            </a:r>
          </a:p>
          <a:p>
            <a:pPr marL="287020" indent="-274320" algn="just">
              <a:lnSpc>
                <a:spcPct val="150000"/>
              </a:lnSpc>
              <a:spcBef>
                <a:spcPts val="95"/>
              </a:spcBef>
              <a:buClr>
                <a:schemeClr val="tx1"/>
              </a:buClr>
              <a:buSzPct val="93181"/>
              <a:tabLst>
                <a:tab pos="286385" algn="l"/>
                <a:tab pos="287020" algn="l"/>
              </a:tabLst>
            </a:pPr>
            <a:r>
              <a:rPr lang="en-US" sz="1800" dirty="0"/>
              <a:t>The </a:t>
            </a:r>
            <a:r>
              <a:rPr lang="en-US" sz="1800" b="1" dirty="0"/>
              <a:t>SVM</a:t>
            </a:r>
            <a:r>
              <a:rPr lang="en-US" sz="1800" dirty="0"/>
              <a:t> works in the other way around. It </a:t>
            </a:r>
            <a:r>
              <a:rPr lang="en-US" sz="1800" b="1" dirty="0"/>
              <a:t>finds</a:t>
            </a:r>
            <a:r>
              <a:rPr lang="en-US" sz="1800" dirty="0"/>
              <a:t> the </a:t>
            </a:r>
            <a:r>
              <a:rPr lang="en-US" sz="1800" b="1" dirty="0"/>
              <a:t>most similar examples</a:t>
            </a:r>
            <a:r>
              <a:rPr lang="en-US" sz="1800" dirty="0"/>
              <a:t> between classes. Those will be the </a:t>
            </a:r>
            <a:r>
              <a:rPr lang="en-US" sz="1800" b="1" dirty="0"/>
              <a:t>support vectors</a:t>
            </a:r>
            <a:r>
              <a:rPr lang="en-US" sz="1800" dirty="0"/>
              <a:t>.</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2" name="Picture 1" descr="A picture containing logo&#10;&#10;Description automatically generated">
            <a:extLst>
              <a:ext uri="{FF2B5EF4-FFF2-40B4-BE49-F238E27FC236}">
                <a16:creationId xmlns:a16="http://schemas.microsoft.com/office/drawing/2014/main" id="{E63C4F52-5824-7429-845F-C77EE95C53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AD510C10-D5DD-C5DF-A50F-A603124FB7D2}"/>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39397626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prstGeom prst="rect">
            <a:avLst/>
          </a:prstGeom>
        </p:spPr>
        <p:txBody>
          <a:bodyPr/>
          <a:lstStyle/>
          <a:p>
            <a:fld id="{7ADB2BD4-6B31-4A0F-8083-C3A453682400}" type="datetime1">
              <a:rPr lang="en-US" smtClean="0"/>
              <a:t>12/30/2022</a:t>
            </a:fld>
            <a:endParaRPr lang="en-US"/>
          </a:p>
        </p:txBody>
      </p:sp>
      <p:sp>
        <p:nvSpPr>
          <p:cNvPr id="6" name="Slide Number Placeholder 5"/>
          <p:cNvSpPr>
            <a:spLocks noGrp="1"/>
          </p:cNvSpPr>
          <p:nvPr>
            <p:ph type="sldNum" sz="quarter" idx="12"/>
          </p:nvPr>
        </p:nvSpPr>
        <p:spPr>
          <a:prstGeom prst="rect">
            <a:avLst/>
          </a:prstGeom>
        </p:spPr>
        <p:txBody>
          <a:bodyPr/>
          <a:lstStyle/>
          <a:p>
            <a:fld id="{B6F15528-21DE-4FAA-801E-634DDDAF4B2B}" type="slidenum">
              <a:rPr lang="en-US" smtClean="0"/>
              <a:pPr/>
              <a:t>17</a:t>
            </a:fld>
            <a:endParaRPr lang="en-US"/>
          </a:p>
        </p:txBody>
      </p:sp>
      <p:sp>
        <p:nvSpPr>
          <p:cNvPr id="7" name="Title 1"/>
          <p:cNvSpPr txBox="1">
            <a:spLocks/>
          </p:cNvSpPr>
          <p:nvPr/>
        </p:nvSpPr>
        <p:spPr>
          <a:xfrm>
            <a:off x="1447800" y="0"/>
            <a:ext cx="76962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dirty="0"/>
              <a:t>Brief Introduction to Subject </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Content Placeholder 7">
            <a:extLst>
              <a:ext uri="{FF2B5EF4-FFF2-40B4-BE49-F238E27FC236}">
                <a16:creationId xmlns:a16="http://schemas.microsoft.com/office/drawing/2014/main" id="{92378696-3BFD-456C-A151-091C7CAC72F3}"/>
              </a:ext>
            </a:extLst>
          </p:cNvPr>
          <p:cNvPicPr>
            <a:picLocks noGrp="1" noChangeAspect="1"/>
          </p:cNvPicPr>
          <p:nvPr>
            <p:ph idx="1"/>
          </p:nvPr>
        </p:nvPicPr>
        <p:blipFill>
          <a:blip r:embed="rId2"/>
          <a:stretch>
            <a:fillRect/>
          </a:stretch>
        </p:blipFill>
        <p:spPr>
          <a:xfrm>
            <a:off x="1701800" y="877094"/>
            <a:ext cx="5786120" cy="4266984"/>
          </a:xfrm>
          <a:prstGeom prst="rect">
            <a:avLst/>
          </a:prstGeom>
        </p:spPr>
      </p:pic>
      <p:sp>
        <p:nvSpPr>
          <p:cNvPr id="9" name="TextBox 8">
            <a:extLst>
              <a:ext uri="{FF2B5EF4-FFF2-40B4-BE49-F238E27FC236}">
                <a16:creationId xmlns:a16="http://schemas.microsoft.com/office/drawing/2014/main" id="{81B52247-B5DE-4DAC-86DA-5C443E3F4B05}"/>
              </a:ext>
            </a:extLst>
          </p:cNvPr>
          <p:cNvSpPr txBox="1"/>
          <p:nvPr/>
        </p:nvSpPr>
        <p:spPr>
          <a:xfrm>
            <a:off x="990600" y="5288549"/>
            <a:ext cx="6781800" cy="923330"/>
          </a:xfrm>
          <a:prstGeom prst="rect">
            <a:avLst/>
          </a:prstGeom>
          <a:noFill/>
        </p:spPr>
        <p:txBody>
          <a:bodyPr wrap="square">
            <a:spAutoFit/>
          </a:bodyPr>
          <a:lstStyle/>
          <a:p>
            <a:r>
              <a:rPr lang="en-IN" dirty="0">
                <a:hlinkClick r:id="rId3"/>
              </a:rPr>
              <a:t>https://www.youtube.com/watch?v=PPLop4L2eGk&amp;list=PLLssT5z_DsK-h9vYZkQkYNWcItqhlRJLN</a:t>
            </a:r>
            <a:endParaRPr lang="en-IN" dirty="0"/>
          </a:p>
          <a:p>
            <a:endParaRPr lang="en-IN" dirty="0"/>
          </a:p>
        </p:txBody>
      </p:sp>
      <p:pic>
        <p:nvPicPr>
          <p:cNvPr id="2" name="Picture 1" descr="A picture containing logo&#10;&#10;Description automatically generated">
            <a:extLst>
              <a:ext uri="{FF2B5EF4-FFF2-40B4-BE49-F238E27FC236}">
                <a16:creationId xmlns:a16="http://schemas.microsoft.com/office/drawing/2014/main" id="{13D4B316-B301-F9B8-80A1-E5078D78D8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39BD65C6-861F-CCE9-3272-191FC8690566}"/>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356606700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317D371-F53B-472E-87B6-8BE4EB9C57E0}"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170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4000" b="1" dirty="0"/>
              <a:t>SVM </a:t>
            </a:r>
            <a:r>
              <a:rPr kumimoji="0" lang="en-US" sz="4000" b="0" i="0" u="none" strike="noStrike" kern="1200" cap="none" spc="0" normalizeH="0" baseline="0" noProof="0" dirty="0">
                <a:ln>
                  <a:noFill/>
                </a:ln>
                <a:solidFill>
                  <a:schemeClr val="dk1"/>
                </a:solidFill>
                <a:effectLst/>
                <a:uLnTx/>
                <a:uFillTx/>
                <a:latin typeface="+mn-lt"/>
                <a:ea typeface="+mn-ea"/>
                <a:cs typeface="+mn-cs"/>
              </a:rPr>
              <a:t>(CO1,2,3,4,5)</a:t>
            </a:r>
          </a:p>
        </p:txBody>
      </p:sp>
      <p:sp>
        <p:nvSpPr>
          <p:cNvPr id="9" name="Content Placeholder 8"/>
          <p:cNvSpPr>
            <a:spLocks noGrp="1"/>
          </p:cNvSpPr>
          <p:nvPr>
            <p:ph idx="1"/>
          </p:nvPr>
        </p:nvSpPr>
        <p:spPr>
          <a:xfrm>
            <a:off x="685800" y="1185357"/>
            <a:ext cx="8229600" cy="4602163"/>
          </a:xfrm>
        </p:spPr>
        <p:txBody>
          <a:bodyPr>
            <a:normAutofit lnSpcReduction="10000"/>
          </a:bodyPr>
          <a:lstStyle/>
          <a:p>
            <a:pPr algn="just"/>
            <a:r>
              <a:rPr lang="en-US" sz="2400" dirty="0"/>
              <a:t>As an example, lets consider two classes, apples and lemons.</a:t>
            </a:r>
          </a:p>
          <a:p>
            <a:pPr algn="just"/>
            <a:r>
              <a:rPr lang="en-US" sz="2400" dirty="0"/>
              <a:t>Other algorithms will learn the most evident, most representative characteristics of apples and lemons, like apples are green and rounded while lemons are yellow and have elliptic form.</a:t>
            </a:r>
          </a:p>
          <a:p>
            <a:pPr algn="just"/>
            <a:r>
              <a:rPr lang="en-US" sz="2400" dirty="0"/>
              <a:t>In contrast, SVM will search for apples that are very similar to lemons, for example apples which are yellow and have elliptic form. </a:t>
            </a:r>
          </a:p>
          <a:p>
            <a:pPr algn="just"/>
            <a:r>
              <a:rPr lang="en-US" sz="2400" dirty="0"/>
              <a:t>This will be a support vector. The other support vector will be a lemon similar to an apple (green and rounded).</a:t>
            </a:r>
          </a:p>
          <a:p>
            <a:pPr algn="just"/>
            <a:r>
              <a:rPr lang="en-US" sz="2400" dirty="0"/>
              <a:t>So </a:t>
            </a:r>
            <a:r>
              <a:rPr lang="en-US" sz="2400" b="1" dirty="0"/>
              <a:t>other algorithms</a:t>
            </a:r>
            <a:r>
              <a:rPr lang="en-US" sz="2400" dirty="0"/>
              <a:t> learns the </a:t>
            </a:r>
            <a:r>
              <a:rPr lang="en-US" sz="2400" b="1" dirty="0"/>
              <a:t>differences</a:t>
            </a:r>
            <a:r>
              <a:rPr lang="en-US" sz="2400" dirty="0"/>
              <a:t> while </a:t>
            </a:r>
            <a:r>
              <a:rPr lang="en-US" sz="2400" b="1" dirty="0"/>
              <a:t>SVM</a:t>
            </a:r>
            <a:r>
              <a:rPr lang="en-US" sz="2400" dirty="0"/>
              <a:t> learns </a:t>
            </a:r>
            <a:r>
              <a:rPr lang="en-US" sz="2400" b="1" dirty="0"/>
              <a:t>similarities</a:t>
            </a:r>
            <a:r>
              <a:rPr lang="en-US" sz="2400" dirty="0"/>
              <a:t>.</a:t>
            </a:r>
          </a:p>
          <a:p>
            <a:pPr marL="287020" indent="-274320" algn="just">
              <a:lnSpc>
                <a:spcPct val="150000"/>
              </a:lnSpc>
              <a:spcBef>
                <a:spcPts val="95"/>
              </a:spcBef>
              <a:buClr>
                <a:schemeClr val="tx1"/>
              </a:buClr>
              <a:buSzPct val="93181"/>
              <a:tabLst>
                <a:tab pos="286385" algn="l"/>
                <a:tab pos="287020" algn="l"/>
              </a:tabLst>
            </a:pPr>
            <a:endParaRPr lang="en-US" sz="1800" dirty="0"/>
          </a:p>
          <a:p>
            <a:pPr marL="287020" indent="-274320" algn="just">
              <a:lnSpc>
                <a:spcPct val="150000"/>
              </a:lnSpc>
              <a:spcBef>
                <a:spcPts val="95"/>
              </a:spcBef>
              <a:buClr>
                <a:schemeClr val="tx1"/>
              </a:buClr>
              <a:buSzPct val="93181"/>
              <a:tabLst>
                <a:tab pos="286385" algn="l"/>
                <a:tab pos="287020" algn="l"/>
              </a:tabLst>
            </a:pPr>
            <a:endParaRPr lang="en-US" sz="1800" dirty="0"/>
          </a:p>
          <a:p>
            <a:pPr marL="287020" indent="-274320" algn="just">
              <a:lnSpc>
                <a:spcPct val="150000"/>
              </a:lnSpc>
              <a:spcBef>
                <a:spcPts val="95"/>
              </a:spcBef>
              <a:buClr>
                <a:schemeClr val="tx1"/>
              </a:buClr>
              <a:buSzPct val="93181"/>
              <a:tabLst>
                <a:tab pos="286385" algn="l"/>
                <a:tab pos="287020" algn="l"/>
              </a:tabLst>
            </a:pPr>
            <a:endParaRPr lang="en-US" sz="18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2" name="Picture 1" descr="A picture containing logo&#10;&#10;Description automatically generated">
            <a:extLst>
              <a:ext uri="{FF2B5EF4-FFF2-40B4-BE49-F238E27FC236}">
                <a16:creationId xmlns:a16="http://schemas.microsoft.com/office/drawing/2014/main" id="{862F10D1-6131-89B6-4CD5-FCD5E0737D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1286D1E3-DA66-C31C-9677-9DEF4EA9197F}"/>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181220462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6724FFC-88A8-4F69-8C56-B4CDD9CF5696}"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171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4000" b="1" dirty="0"/>
              <a:t>SVM </a:t>
            </a:r>
            <a:r>
              <a:rPr kumimoji="0" lang="en-US" sz="4000" b="0" i="0" u="none" strike="noStrike" kern="1200" cap="none" spc="0" normalizeH="0" baseline="0" noProof="0" dirty="0">
                <a:ln>
                  <a:noFill/>
                </a:ln>
                <a:solidFill>
                  <a:schemeClr val="dk1"/>
                </a:solidFill>
                <a:effectLst/>
                <a:uLnTx/>
                <a:uFillTx/>
                <a:latin typeface="+mn-lt"/>
                <a:ea typeface="+mn-ea"/>
                <a:cs typeface="+mn-cs"/>
              </a:rPr>
              <a:t>(CO1,2,3,4,5)</a:t>
            </a:r>
          </a:p>
        </p:txBody>
      </p:sp>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926E21E8-D360-460C-BCFC-2286CB1D9B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845185"/>
            <a:ext cx="6878052" cy="5600700"/>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79CA8F99-BE17-2675-AE71-45DA857965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5" name="Footer Placeholder 4">
            <a:extLst>
              <a:ext uri="{FF2B5EF4-FFF2-40B4-BE49-F238E27FC236}">
                <a16:creationId xmlns:a16="http://schemas.microsoft.com/office/drawing/2014/main" id="{A03C7C74-E91B-4911-6560-93DADE486397}"/>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368658186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892005D-33B0-4CAD-B006-903145872C11}"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172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4000" b="1" dirty="0"/>
              <a:t>SVM </a:t>
            </a:r>
            <a:r>
              <a:rPr kumimoji="0" lang="en-US" sz="4000" b="0" i="0" u="none" strike="noStrike" kern="1200" cap="none" spc="0" normalizeH="0" baseline="0" noProof="0" dirty="0">
                <a:ln>
                  <a:noFill/>
                </a:ln>
                <a:solidFill>
                  <a:schemeClr val="dk1"/>
                </a:solidFill>
                <a:effectLst/>
                <a:uLnTx/>
                <a:uFillTx/>
                <a:latin typeface="+mn-lt"/>
                <a:ea typeface="+mn-ea"/>
                <a:cs typeface="+mn-cs"/>
              </a:rPr>
              <a:t>(CO1,2,3,4,5)</a:t>
            </a:r>
          </a:p>
        </p:txBody>
      </p:sp>
      <p:sp>
        <p:nvSpPr>
          <p:cNvPr id="9" name="Content Placeholder 8"/>
          <p:cNvSpPr>
            <a:spLocks noGrp="1"/>
          </p:cNvSpPr>
          <p:nvPr>
            <p:ph idx="1"/>
          </p:nvPr>
        </p:nvSpPr>
        <p:spPr>
          <a:xfrm>
            <a:off x="685800" y="1185357"/>
            <a:ext cx="8229600" cy="4602163"/>
          </a:xfrm>
        </p:spPr>
        <p:txBody>
          <a:bodyPr>
            <a:normAutofit/>
          </a:bodyPr>
          <a:lstStyle/>
          <a:p>
            <a:pPr algn="just"/>
            <a:r>
              <a:rPr lang="en-US" sz="2000" dirty="0"/>
              <a:t>As we go from left to right, all the examples will be classified as apples until we reach the yellow apple. </a:t>
            </a:r>
          </a:p>
          <a:p>
            <a:pPr algn="just"/>
            <a:r>
              <a:rPr lang="en-US" sz="2000" dirty="0"/>
              <a:t>From this point, the confidence that a new example is an apple drops while the lemon class confidence increases. </a:t>
            </a:r>
          </a:p>
          <a:p>
            <a:pPr algn="just"/>
            <a:r>
              <a:rPr lang="en-US" sz="2000" dirty="0"/>
              <a:t>When the lemon class confidence becomes greater than the apple class confidence, the new examples will be classified as lemons (somewhere between the yellow apple and the green lemon).</a:t>
            </a:r>
          </a:p>
          <a:p>
            <a:pPr algn="just"/>
            <a:r>
              <a:rPr lang="en-US" sz="2000" dirty="0"/>
              <a:t>Based on these support vectors, the algorithm tries to find </a:t>
            </a:r>
            <a:r>
              <a:rPr lang="en-US" sz="2000" b="1" dirty="0"/>
              <a:t>the best hyperplane that separates the classes</a:t>
            </a:r>
            <a:r>
              <a:rPr lang="en-US" sz="2000" dirty="0"/>
              <a:t>. </a:t>
            </a:r>
          </a:p>
          <a:p>
            <a:pPr algn="just"/>
            <a:r>
              <a:rPr lang="en-US" sz="2000" dirty="0"/>
              <a:t>In 2D the hyperplane is a line, so it would look like this:</a:t>
            </a:r>
          </a:p>
          <a:p>
            <a:pPr marL="287020" indent="-274320" algn="just">
              <a:lnSpc>
                <a:spcPct val="150000"/>
              </a:lnSpc>
              <a:spcBef>
                <a:spcPts val="95"/>
              </a:spcBef>
              <a:buClr>
                <a:schemeClr val="tx1"/>
              </a:buClr>
              <a:buSzPct val="93181"/>
              <a:tabLst>
                <a:tab pos="286385" algn="l"/>
                <a:tab pos="287020" algn="l"/>
              </a:tabLst>
            </a:pPr>
            <a:endParaRPr lang="en-US" sz="2000" dirty="0"/>
          </a:p>
          <a:p>
            <a:pPr marL="287020" indent="-274320" algn="just">
              <a:lnSpc>
                <a:spcPct val="150000"/>
              </a:lnSpc>
              <a:spcBef>
                <a:spcPts val="95"/>
              </a:spcBef>
              <a:buClr>
                <a:schemeClr val="tx1"/>
              </a:buClr>
              <a:buSzPct val="93181"/>
              <a:tabLst>
                <a:tab pos="286385" algn="l"/>
                <a:tab pos="287020" algn="l"/>
              </a:tabLst>
            </a:pPr>
            <a:endParaRPr lang="en-US" sz="2000" dirty="0"/>
          </a:p>
          <a:p>
            <a:pPr marL="287020" indent="-274320" algn="just">
              <a:lnSpc>
                <a:spcPct val="150000"/>
              </a:lnSpc>
              <a:spcBef>
                <a:spcPts val="95"/>
              </a:spcBef>
              <a:buClr>
                <a:schemeClr val="tx1"/>
              </a:buClr>
              <a:buSzPct val="93181"/>
              <a:tabLst>
                <a:tab pos="286385" algn="l"/>
                <a:tab pos="287020" algn="l"/>
              </a:tabLst>
            </a:pPr>
            <a:endParaRPr lang="en-US" sz="20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2" name="Picture 1" descr="A picture containing logo&#10;&#10;Description automatically generated">
            <a:extLst>
              <a:ext uri="{FF2B5EF4-FFF2-40B4-BE49-F238E27FC236}">
                <a16:creationId xmlns:a16="http://schemas.microsoft.com/office/drawing/2014/main" id="{D2D60126-C6FF-1F59-98B8-5EDFCF6544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C8B842DE-56E1-E789-711F-BA13371F2DB4}"/>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17905415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C1A02E9-5587-46D7-BA2B-260BF9C7D183}"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173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4000" b="1" dirty="0"/>
              <a:t>SVM </a:t>
            </a:r>
            <a:r>
              <a:rPr kumimoji="0" lang="en-US" sz="4000" b="0" i="0" u="none" strike="noStrike" kern="1200" cap="none" spc="0" normalizeH="0" baseline="0" noProof="0" dirty="0">
                <a:ln>
                  <a:noFill/>
                </a:ln>
                <a:solidFill>
                  <a:schemeClr val="dk1"/>
                </a:solidFill>
                <a:effectLst/>
                <a:uLnTx/>
                <a:uFillTx/>
                <a:latin typeface="+mn-lt"/>
                <a:ea typeface="+mn-ea"/>
                <a:cs typeface="+mn-cs"/>
              </a:rPr>
              <a:t>(CO1,2,3,4,5)</a:t>
            </a:r>
          </a:p>
        </p:txBody>
      </p:sp>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8D3D6E3D-9B57-4D9B-A332-D6CA7BFB05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1185357"/>
            <a:ext cx="6269789" cy="5105400"/>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FA4F1759-ED46-B7CC-5B92-C0CEA3167B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5" name="Footer Placeholder 4">
            <a:extLst>
              <a:ext uri="{FF2B5EF4-FFF2-40B4-BE49-F238E27FC236}">
                <a16:creationId xmlns:a16="http://schemas.microsoft.com/office/drawing/2014/main" id="{619165EC-AA0C-C686-3A5B-6963BA257FDD}"/>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88504101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AA8F5B2-82CB-43B0-A63B-AF7BB2CE40DF}"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174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4000" b="1" dirty="0"/>
              <a:t>SVM </a:t>
            </a:r>
            <a:r>
              <a:rPr kumimoji="0" lang="en-US" sz="4000" b="0" i="0" u="none" strike="noStrike" kern="1200" cap="none" spc="0" normalizeH="0" baseline="0" noProof="0" dirty="0">
                <a:ln>
                  <a:noFill/>
                </a:ln>
                <a:solidFill>
                  <a:schemeClr val="dk1"/>
                </a:solidFill>
                <a:effectLst/>
                <a:uLnTx/>
                <a:uFillTx/>
                <a:latin typeface="+mn-lt"/>
                <a:ea typeface="+mn-ea"/>
                <a:cs typeface="+mn-cs"/>
              </a:rPr>
              <a:t>(CO1,2,3,4,5)</a:t>
            </a:r>
          </a:p>
        </p:txBody>
      </p:sp>
      <p:sp>
        <p:nvSpPr>
          <p:cNvPr id="9" name="Content Placeholder 8"/>
          <p:cNvSpPr>
            <a:spLocks noGrp="1"/>
          </p:cNvSpPr>
          <p:nvPr>
            <p:ph idx="1"/>
          </p:nvPr>
        </p:nvSpPr>
        <p:spPr>
          <a:xfrm>
            <a:off x="685800" y="1185357"/>
            <a:ext cx="8229600" cy="4602163"/>
          </a:xfrm>
        </p:spPr>
        <p:txBody>
          <a:bodyPr>
            <a:normAutofit/>
          </a:bodyPr>
          <a:lstStyle/>
          <a:p>
            <a:pPr algn="just"/>
            <a:r>
              <a:rPr lang="en-US" sz="1800" b="1" dirty="0"/>
              <a:t>Finding the Optimal Hyperplane</a:t>
            </a:r>
          </a:p>
          <a:p>
            <a:pPr algn="just"/>
            <a:r>
              <a:rPr lang="en-US" sz="1800" dirty="0"/>
              <a:t>Intuitively the </a:t>
            </a:r>
            <a:r>
              <a:rPr lang="en-US" sz="1800" b="1" dirty="0"/>
              <a:t>best line</a:t>
            </a:r>
            <a:r>
              <a:rPr lang="en-US" sz="1800" dirty="0"/>
              <a:t> is the line that is </a:t>
            </a:r>
            <a:r>
              <a:rPr lang="en-US" sz="1800" b="1" dirty="0"/>
              <a:t>far away from both apple and lemon examples</a:t>
            </a:r>
            <a:r>
              <a:rPr lang="en-US" sz="1800" dirty="0"/>
              <a:t> (has the largest margin). To have optimal solution, we have to </a:t>
            </a:r>
            <a:r>
              <a:rPr lang="en-US" sz="1800" b="1" dirty="0"/>
              <a:t>maximize the margin in both ways</a:t>
            </a:r>
            <a:r>
              <a:rPr lang="en-US" sz="1800" dirty="0"/>
              <a:t> (if we have multiple classes, then we have to maximize it considering each of the classes).</a:t>
            </a:r>
          </a:p>
          <a:p>
            <a:pPr marL="287020" indent="-274320" algn="just">
              <a:lnSpc>
                <a:spcPct val="150000"/>
              </a:lnSpc>
              <a:spcBef>
                <a:spcPts val="95"/>
              </a:spcBef>
              <a:buClr>
                <a:schemeClr val="tx1"/>
              </a:buClr>
              <a:buSzPct val="93181"/>
              <a:tabLst>
                <a:tab pos="286385" algn="l"/>
                <a:tab pos="287020" algn="l"/>
              </a:tabLst>
            </a:pPr>
            <a:endParaRPr lang="en-US" sz="1800" dirty="0"/>
          </a:p>
          <a:p>
            <a:pPr marL="287020" indent="-274320" algn="just">
              <a:lnSpc>
                <a:spcPct val="150000"/>
              </a:lnSpc>
              <a:spcBef>
                <a:spcPts val="95"/>
              </a:spcBef>
              <a:buClr>
                <a:schemeClr val="tx1"/>
              </a:buClr>
              <a:buSzPct val="93181"/>
              <a:tabLst>
                <a:tab pos="286385" algn="l"/>
                <a:tab pos="287020" algn="l"/>
              </a:tabLst>
            </a:pPr>
            <a:endParaRPr lang="en-US" sz="1800" dirty="0"/>
          </a:p>
          <a:p>
            <a:pPr marL="287020" indent="-274320" algn="just">
              <a:lnSpc>
                <a:spcPct val="150000"/>
              </a:lnSpc>
              <a:spcBef>
                <a:spcPts val="95"/>
              </a:spcBef>
              <a:buClr>
                <a:schemeClr val="tx1"/>
              </a:buClr>
              <a:buSzPct val="93181"/>
              <a:tabLst>
                <a:tab pos="286385" algn="l"/>
                <a:tab pos="287020" algn="l"/>
              </a:tabLst>
            </a:pPr>
            <a:endParaRPr lang="en-US" sz="18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11790F7F-361A-4A1F-8383-AE6C9A9F9D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0126" y="2728911"/>
            <a:ext cx="4678947" cy="3810000"/>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FAB57B49-3029-E73B-1150-B108D47DA6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5" name="Footer Placeholder 4">
            <a:extLst>
              <a:ext uri="{FF2B5EF4-FFF2-40B4-BE49-F238E27FC236}">
                <a16:creationId xmlns:a16="http://schemas.microsoft.com/office/drawing/2014/main" id="{2F6E4D7D-87AC-F54E-D290-602E23FA1C85}"/>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140210551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39F539B-D78A-4C75-8E97-905024F486A7}"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175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4000" b="1" dirty="0"/>
              <a:t>SVM </a:t>
            </a:r>
            <a:r>
              <a:rPr kumimoji="0" lang="en-US" sz="4000" b="0" i="0" u="none" strike="noStrike" kern="1200" cap="none" spc="0" normalizeH="0" baseline="0" noProof="0" dirty="0">
                <a:ln>
                  <a:noFill/>
                </a:ln>
                <a:solidFill>
                  <a:schemeClr val="dk1"/>
                </a:solidFill>
                <a:effectLst/>
                <a:uLnTx/>
                <a:uFillTx/>
                <a:latin typeface="+mn-lt"/>
                <a:ea typeface="+mn-ea"/>
                <a:cs typeface="+mn-cs"/>
              </a:rPr>
              <a:t>(CO1,2,3,4,5)</a:t>
            </a:r>
          </a:p>
        </p:txBody>
      </p:sp>
      <p:sp>
        <p:nvSpPr>
          <p:cNvPr id="9" name="Content Placeholder 8"/>
          <p:cNvSpPr>
            <a:spLocks noGrp="1"/>
          </p:cNvSpPr>
          <p:nvPr>
            <p:ph idx="1"/>
          </p:nvPr>
        </p:nvSpPr>
        <p:spPr>
          <a:xfrm>
            <a:off x="685800" y="1185357"/>
            <a:ext cx="8229600" cy="4602163"/>
          </a:xfrm>
        </p:spPr>
        <p:txBody>
          <a:bodyPr>
            <a:normAutofit/>
          </a:bodyPr>
          <a:lstStyle/>
          <a:p>
            <a:pPr marL="287020" indent="-274320" algn="just">
              <a:spcBef>
                <a:spcPts val="95"/>
              </a:spcBef>
              <a:buClr>
                <a:schemeClr val="tx1"/>
              </a:buClr>
              <a:buSzPct val="93181"/>
              <a:tabLst>
                <a:tab pos="286385" algn="l"/>
                <a:tab pos="287020" algn="l"/>
              </a:tabLst>
            </a:pPr>
            <a:r>
              <a:rPr lang="en-US" sz="1800" dirty="0"/>
              <a:t>So if we compare the picture above with the picture below, we can easily observe, that the first is the optimal hyperplane (line) and the second is a sub-optimal solution, because the margin is far shorter.</a:t>
            </a:r>
          </a:p>
          <a:p>
            <a:pPr marL="287020" indent="-274320" algn="just">
              <a:spcBef>
                <a:spcPts val="95"/>
              </a:spcBef>
              <a:buClr>
                <a:schemeClr val="tx1"/>
              </a:buClr>
              <a:buSzPct val="93181"/>
              <a:tabLst>
                <a:tab pos="286385" algn="l"/>
                <a:tab pos="287020" algn="l"/>
              </a:tabLst>
            </a:pPr>
            <a:endParaRPr lang="en-US" sz="1800" dirty="0"/>
          </a:p>
          <a:p>
            <a:pPr marL="287020" indent="-274320" algn="just">
              <a:spcBef>
                <a:spcPts val="95"/>
              </a:spcBef>
              <a:buClr>
                <a:schemeClr val="tx1"/>
              </a:buClr>
              <a:buSzPct val="93181"/>
              <a:tabLst>
                <a:tab pos="286385" algn="l"/>
                <a:tab pos="287020" algn="l"/>
              </a:tabLst>
            </a:pPr>
            <a:endParaRPr lang="en-US" sz="18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71A1BF53-4BAE-4DE5-A16A-D68E1CEBE3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6181" y="2043111"/>
            <a:ext cx="5521158" cy="4495800"/>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B3630B50-20F6-1148-08FF-69D17AE5C0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5" name="Footer Placeholder 4">
            <a:extLst>
              <a:ext uri="{FF2B5EF4-FFF2-40B4-BE49-F238E27FC236}">
                <a16:creationId xmlns:a16="http://schemas.microsoft.com/office/drawing/2014/main" id="{5F29539E-1205-363B-25C7-0191B7100FC6}"/>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328939581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4ABDE84-64E5-4F85-B3FB-DEDC58391358}"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176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4000" b="1" dirty="0"/>
              <a:t>SVM </a:t>
            </a:r>
            <a:r>
              <a:rPr kumimoji="0" lang="en-US" sz="4000" b="0" i="0" u="none" strike="noStrike" kern="1200" cap="none" spc="0" normalizeH="0" baseline="0" noProof="0" dirty="0">
                <a:ln>
                  <a:noFill/>
                </a:ln>
                <a:solidFill>
                  <a:schemeClr val="dk1"/>
                </a:solidFill>
                <a:effectLst/>
                <a:uLnTx/>
                <a:uFillTx/>
                <a:latin typeface="+mn-lt"/>
                <a:ea typeface="+mn-ea"/>
                <a:cs typeface="+mn-cs"/>
              </a:rPr>
              <a:t>(CO1,2,3,4,5)</a:t>
            </a:r>
          </a:p>
        </p:txBody>
      </p:sp>
      <p:sp>
        <p:nvSpPr>
          <p:cNvPr id="9" name="Content Placeholder 8"/>
          <p:cNvSpPr>
            <a:spLocks noGrp="1"/>
          </p:cNvSpPr>
          <p:nvPr>
            <p:ph idx="1"/>
          </p:nvPr>
        </p:nvSpPr>
        <p:spPr>
          <a:xfrm>
            <a:off x="685800" y="1185357"/>
            <a:ext cx="8229600" cy="4602163"/>
          </a:xfrm>
        </p:spPr>
        <p:txBody>
          <a:bodyPr>
            <a:normAutofit/>
          </a:bodyPr>
          <a:lstStyle/>
          <a:p>
            <a:pPr marL="287020" indent="-274320" algn="just">
              <a:spcBef>
                <a:spcPts val="95"/>
              </a:spcBef>
              <a:buClr>
                <a:schemeClr val="tx1"/>
              </a:buClr>
              <a:buSzPct val="93181"/>
              <a:tabLst>
                <a:tab pos="286385" algn="l"/>
                <a:tab pos="287020" algn="l"/>
              </a:tabLst>
            </a:pPr>
            <a:r>
              <a:rPr lang="en-US" sz="1800" dirty="0"/>
              <a:t>Because we want to maximize the margins taking in consideration </a:t>
            </a:r>
            <a:r>
              <a:rPr lang="en-US" sz="1800" b="1" dirty="0"/>
              <a:t>all the classes</a:t>
            </a:r>
            <a:r>
              <a:rPr lang="en-US" sz="1800" dirty="0"/>
              <a:t>, instead of using one margin for each class, </a:t>
            </a:r>
            <a:r>
              <a:rPr lang="en-US" sz="1800" b="1" dirty="0"/>
              <a:t>we use a “global” margin</a:t>
            </a:r>
            <a:r>
              <a:rPr lang="en-US" sz="1800" dirty="0"/>
              <a:t>, </a:t>
            </a:r>
            <a:r>
              <a:rPr lang="en-US" sz="1800" b="1" dirty="0"/>
              <a:t>which takes in consideration all the classes</a:t>
            </a:r>
            <a:r>
              <a:rPr lang="en-US" sz="1800" dirty="0"/>
              <a:t>. This margin would look like the purple line in the following picture:</a:t>
            </a:r>
          </a:p>
          <a:p>
            <a:pPr marL="287020" indent="-274320" algn="just">
              <a:spcBef>
                <a:spcPts val="95"/>
              </a:spcBef>
              <a:buClr>
                <a:schemeClr val="tx1"/>
              </a:buClr>
              <a:buSzPct val="93181"/>
              <a:tabLst>
                <a:tab pos="286385" algn="l"/>
                <a:tab pos="287020" algn="l"/>
              </a:tabLst>
            </a:pPr>
            <a:endParaRPr lang="en-US" sz="1800" dirty="0"/>
          </a:p>
          <a:p>
            <a:pPr marL="287020" indent="-274320" algn="just">
              <a:spcBef>
                <a:spcPts val="95"/>
              </a:spcBef>
              <a:buClr>
                <a:schemeClr val="tx1"/>
              </a:buClr>
              <a:buSzPct val="93181"/>
              <a:tabLst>
                <a:tab pos="286385" algn="l"/>
                <a:tab pos="287020" algn="l"/>
              </a:tabLst>
            </a:pPr>
            <a:endParaRPr lang="en-US" sz="18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FEEB783D-33E6-4B3E-B015-A7D098806C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1168" y="2231388"/>
            <a:ext cx="5053263" cy="4114800"/>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1CEE3201-48DF-7DE5-DE51-9A30E7B9EE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5" name="Footer Placeholder 4">
            <a:extLst>
              <a:ext uri="{FF2B5EF4-FFF2-40B4-BE49-F238E27FC236}">
                <a16:creationId xmlns:a16="http://schemas.microsoft.com/office/drawing/2014/main" id="{41C60954-BC0E-36FE-F65E-B83A18E21D11}"/>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6273161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5D716D2-E615-4B17-A53B-40377BE5C795}"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177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4000" b="1" dirty="0"/>
              <a:t>SVM </a:t>
            </a:r>
            <a:r>
              <a:rPr kumimoji="0" lang="en-US" sz="4000" b="0" i="0" u="none" strike="noStrike" kern="1200" cap="none" spc="0" normalizeH="0" baseline="0" noProof="0" dirty="0">
                <a:ln>
                  <a:noFill/>
                </a:ln>
                <a:solidFill>
                  <a:schemeClr val="dk1"/>
                </a:solidFill>
                <a:effectLst/>
                <a:uLnTx/>
                <a:uFillTx/>
                <a:latin typeface="+mn-lt"/>
                <a:ea typeface="+mn-ea"/>
                <a:cs typeface="+mn-cs"/>
              </a:rPr>
              <a:t>(CO1,2,3,4,5)</a:t>
            </a:r>
          </a:p>
        </p:txBody>
      </p:sp>
      <p:sp>
        <p:nvSpPr>
          <p:cNvPr id="9" name="Content Placeholder 8"/>
          <p:cNvSpPr>
            <a:spLocks noGrp="1"/>
          </p:cNvSpPr>
          <p:nvPr>
            <p:ph idx="1"/>
          </p:nvPr>
        </p:nvSpPr>
        <p:spPr>
          <a:xfrm>
            <a:off x="685800" y="1185357"/>
            <a:ext cx="8229600" cy="4602163"/>
          </a:xfrm>
        </p:spPr>
        <p:txBody>
          <a:bodyPr>
            <a:normAutofit/>
          </a:bodyPr>
          <a:lstStyle/>
          <a:p>
            <a:pPr algn="just"/>
            <a:r>
              <a:rPr lang="en-US" sz="1600" dirty="0"/>
              <a:t>This margin is </a:t>
            </a:r>
            <a:r>
              <a:rPr lang="en-US" sz="1600" b="1" dirty="0"/>
              <a:t>orthogonal</a:t>
            </a:r>
            <a:r>
              <a:rPr lang="en-US" sz="1600" dirty="0"/>
              <a:t> to the boundary and </a:t>
            </a:r>
            <a:r>
              <a:rPr lang="en-US" sz="1600" b="1" dirty="0"/>
              <a:t>equidistant</a:t>
            </a:r>
            <a:r>
              <a:rPr lang="en-US" sz="1600" dirty="0"/>
              <a:t> to the support vectors.</a:t>
            </a:r>
          </a:p>
          <a:p>
            <a:pPr algn="just"/>
            <a:r>
              <a:rPr lang="en-US" sz="1600" dirty="0"/>
              <a:t>So where do we have vectors? Each of the calculations (calculate distance and optimal hyperplanes) are made in </a:t>
            </a:r>
            <a:r>
              <a:rPr lang="en-US" sz="1600" b="1" dirty="0"/>
              <a:t>vectorial space</a:t>
            </a:r>
            <a:r>
              <a:rPr lang="en-US" sz="1600" dirty="0"/>
              <a:t>, so each data point is considered a vector. The </a:t>
            </a:r>
            <a:r>
              <a:rPr lang="en-US" sz="1600" b="1" dirty="0"/>
              <a:t>dimension</a:t>
            </a:r>
            <a:r>
              <a:rPr lang="en-US" sz="1600" dirty="0"/>
              <a:t> of the space </a:t>
            </a:r>
            <a:r>
              <a:rPr lang="en-US" sz="1600" b="1" dirty="0"/>
              <a:t>is defined by the number of attributes</a:t>
            </a:r>
            <a:r>
              <a:rPr lang="en-US" sz="1600" dirty="0"/>
              <a:t> of the examples. To understand the math behind, please read this brief mathematical description of vectors, hyperplanes and optimizations: </a:t>
            </a:r>
            <a:r>
              <a:rPr lang="en-US" sz="1600" dirty="0">
                <a:hlinkClick r:id="rId2"/>
              </a:rPr>
              <a:t>SVM </a:t>
            </a:r>
            <a:r>
              <a:rPr lang="en-US" sz="1600" dirty="0" err="1">
                <a:hlinkClick r:id="rId2"/>
              </a:rPr>
              <a:t>Succintly</a:t>
            </a:r>
            <a:r>
              <a:rPr lang="en-US" sz="1600" dirty="0"/>
              <a:t>.</a:t>
            </a:r>
          </a:p>
          <a:p>
            <a:pPr algn="just"/>
            <a:r>
              <a:rPr lang="en-US" sz="1600" dirty="0"/>
              <a:t>All in all, </a:t>
            </a:r>
            <a:r>
              <a:rPr lang="en-US" sz="1600" b="1" dirty="0"/>
              <a:t>support vectors</a:t>
            </a:r>
            <a:r>
              <a:rPr lang="en-US" sz="1600" dirty="0"/>
              <a:t> are data points that </a:t>
            </a:r>
            <a:r>
              <a:rPr lang="en-US" sz="1600" b="1" dirty="0"/>
              <a:t>defines the position and the margin of the hyperplane</a:t>
            </a:r>
            <a:r>
              <a:rPr lang="en-US" sz="1600" dirty="0"/>
              <a:t>. We call them </a:t>
            </a:r>
            <a:r>
              <a:rPr lang="en-US" sz="1600" b="1" dirty="0"/>
              <a:t>“support” vectors</a:t>
            </a:r>
            <a:r>
              <a:rPr lang="en-US" sz="1600" dirty="0"/>
              <a:t>, because these are the representative data points of the classes, </a:t>
            </a:r>
            <a:r>
              <a:rPr lang="en-US" sz="1600" b="1" dirty="0"/>
              <a:t>if we move one of them, the position and/or the margin will change</a:t>
            </a:r>
            <a:r>
              <a:rPr lang="en-US" sz="1600" dirty="0"/>
              <a:t>. Moving other data points won’t have effect over the margin or the position of the hyperplane.</a:t>
            </a:r>
          </a:p>
          <a:p>
            <a:pPr algn="just"/>
            <a:r>
              <a:rPr lang="en-US" sz="1600" dirty="0"/>
              <a:t>To make classifications, we don’t need all the training data points (like in the case of KNN), we have to save only the support vectors. In worst case all the points will be support vectors, but this is very rare and if it happens, then you should check your model for errors or bugs.</a:t>
            </a:r>
          </a:p>
          <a:p>
            <a:pPr algn="just"/>
            <a:r>
              <a:rPr lang="en-US" sz="1600" dirty="0"/>
              <a:t>So basically the </a:t>
            </a:r>
            <a:r>
              <a:rPr lang="en-US" sz="1600" b="1" dirty="0"/>
              <a:t>learning is equivalent with finding the hyperplane with the best margin</a:t>
            </a:r>
            <a:r>
              <a:rPr lang="en-US" sz="1600" dirty="0"/>
              <a:t>, so it is a simple </a:t>
            </a:r>
            <a:r>
              <a:rPr lang="en-US" sz="1600" b="1" dirty="0"/>
              <a:t>optimization problem</a:t>
            </a:r>
            <a:r>
              <a:rPr lang="en-US" sz="1600" dirty="0"/>
              <a:t>.</a:t>
            </a:r>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1"/>
            <a:ext cx="1447800" cy="914400"/>
          </a:xfrm>
          <a:prstGeom prst="rect">
            <a:avLst/>
          </a:prstGeom>
          <a:noFill/>
        </p:spPr>
      </p:pic>
      <p:pic>
        <p:nvPicPr>
          <p:cNvPr id="2" name="Picture 1" descr="A picture containing logo&#10;&#10;Description automatically generated">
            <a:extLst>
              <a:ext uri="{FF2B5EF4-FFF2-40B4-BE49-F238E27FC236}">
                <a16:creationId xmlns:a16="http://schemas.microsoft.com/office/drawing/2014/main" id="{F0B44107-2158-57E0-D63D-FD2F857F2B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DADD3BF6-8024-B706-FE4F-C93F5113340A}"/>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363605149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B99BFDE-9FA2-45E0-AA2E-7614F1F90F9D}"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178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4000" b="1" dirty="0"/>
              <a:t>SVM </a:t>
            </a:r>
            <a:r>
              <a:rPr kumimoji="0" lang="en-US" sz="4000" b="0" i="0" u="none" strike="noStrike" kern="1200" cap="none" spc="0" normalizeH="0" baseline="0" noProof="0" dirty="0">
                <a:ln>
                  <a:noFill/>
                </a:ln>
                <a:solidFill>
                  <a:schemeClr val="dk1"/>
                </a:solidFill>
                <a:effectLst/>
                <a:uLnTx/>
                <a:uFillTx/>
                <a:latin typeface="+mn-lt"/>
                <a:ea typeface="+mn-ea"/>
                <a:cs typeface="+mn-cs"/>
              </a:rPr>
              <a:t>(CO1,2,3,4,5)</a:t>
            </a:r>
          </a:p>
        </p:txBody>
      </p:sp>
      <p:sp>
        <p:nvSpPr>
          <p:cNvPr id="9" name="Content Placeholder 8"/>
          <p:cNvSpPr>
            <a:spLocks noGrp="1"/>
          </p:cNvSpPr>
          <p:nvPr>
            <p:ph idx="1"/>
          </p:nvPr>
        </p:nvSpPr>
        <p:spPr>
          <a:xfrm>
            <a:off x="685800" y="1185357"/>
            <a:ext cx="8229600" cy="4602163"/>
          </a:xfrm>
        </p:spPr>
        <p:txBody>
          <a:bodyPr>
            <a:normAutofit lnSpcReduction="10000"/>
          </a:bodyPr>
          <a:lstStyle/>
          <a:p>
            <a:pPr algn="just"/>
            <a:r>
              <a:rPr lang="en-US" sz="1800" b="1" dirty="0"/>
              <a:t>Basic Steps</a:t>
            </a:r>
          </a:p>
          <a:p>
            <a:pPr algn="just"/>
            <a:r>
              <a:rPr lang="en-US" sz="1800" dirty="0"/>
              <a:t>The basic steps of the SVM are:</a:t>
            </a:r>
          </a:p>
          <a:p>
            <a:pPr algn="just">
              <a:buFont typeface="+mj-lt"/>
              <a:buAutoNum type="arabicPeriod"/>
            </a:pPr>
            <a:r>
              <a:rPr lang="en-US" sz="1800" dirty="0"/>
              <a:t>select </a:t>
            </a:r>
            <a:r>
              <a:rPr lang="en-US" sz="1800" b="1" dirty="0"/>
              <a:t>two hyperplanes</a:t>
            </a:r>
            <a:r>
              <a:rPr lang="en-US" sz="1800" dirty="0"/>
              <a:t> (in 2D) which separates the data </a:t>
            </a:r>
            <a:r>
              <a:rPr lang="en-US" sz="1800" b="1" dirty="0"/>
              <a:t>with no points between them</a:t>
            </a:r>
            <a:r>
              <a:rPr lang="en-US" sz="1800" dirty="0"/>
              <a:t> (red lines)</a:t>
            </a:r>
          </a:p>
          <a:p>
            <a:pPr algn="just">
              <a:buFont typeface="+mj-lt"/>
              <a:buAutoNum type="arabicPeriod"/>
            </a:pPr>
            <a:r>
              <a:rPr lang="en-US" sz="1800" b="1" dirty="0"/>
              <a:t>maximize their distance</a:t>
            </a:r>
            <a:r>
              <a:rPr lang="en-US" sz="1800" dirty="0"/>
              <a:t> (the margin)</a:t>
            </a:r>
          </a:p>
          <a:p>
            <a:pPr algn="just">
              <a:buFont typeface="+mj-lt"/>
              <a:buAutoNum type="arabicPeriod"/>
            </a:pPr>
            <a:r>
              <a:rPr lang="en-US" sz="1800" dirty="0"/>
              <a:t>the </a:t>
            </a:r>
            <a:r>
              <a:rPr lang="en-US" sz="1800" b="1" dirty="0"/>
              <a:t>average line</a:t>
            </a:r>
            <a:r>
              <a:rPr lang="en-US" sz="1800" dirty="0"/>
              <a:t> (here the line half way between the two red lines) will be the </a:t>
            </a:r>
            <a:r>
              <a:rPr lang="en-US" sz="1800" b="1" dirty="0"/>
              <a:t>decision boundary</a:t>
            </a:r>
            <a:endParaRPr lang="en-US" sz="1800" dirty="0"/>
          </a:p>
          <a:p>
            <a:pPr algn="just"/>
            <a:r>
              <a:rPr lang="en-US" sz="1800" dirty="0"/>
              <a:t>This is very nice and easy, but finding the best margin, the optimization problem is not trivial (it is easy in 2D, when we have only two attributes, but what if we have N dimensions with N a very big number)</a:t>
            </a:r>
          </a:p>
          <a:p>
            <a:pPr algn="just"/>
            <a:r>
              <a:rPr lang="en-US" sz="1800" dirty="0"/>
              <a:t>To solve the optimization problem, we use the</a:t>
            </a:r>
            <a:r>
              <a:rPr lang="en-US" sz="1800" b="1" dirty="0"/>
              <a:t> Lagrange Multipliers</a:t>
            </a:r>
            <a:r>
              <a:rPr lang="en-US" sz="1800" dirty="0"/>
              <a:t>. To understand this technique you can read the following two articles: </a:t>
            </a:r>
            <a:r>
              <a:rPr lang="en-US" sz="1800" dirty="0">
                <a:hlinkClick r:id="rId2"/>
              </a:rPr>
              <a:t>Duality </a:t>
            </a:r>
            <a:r>
              <a:rPr lang="en-US" sz="1800" dirty="0" err="1">
                <a:hlinkClick r:id="rId2"/>
              </a:rPr>
              <a:t>Langrange</a:t>
            </a:r>
            <a:r>
              <a:rPr lang="en-US" sz="1800" dirty="0">
                <a:hlinkClick r:id="rId2"/>
              </a:rPr>
              <a:t> Multiplier</a:t>
            </a:r>
            <a:r>
              <a:rPr lang="en-US" sz="1800" dirty="0"/>
              <a:t> and </a:t>
            </a:r>
            <a:r>
              <a:rPr lang="en-US" sz="1800" dirty="0">
                <a:hlinkClick r:id="rId3"/>
              </a:rPr>
              <a:t>A Simple Explanation of Why </a:t>
            </a:r>
            <a:r>
              <a:rPr lang="en-US" sz="1800" dirty="0" err="1">
                <a:hlinkClick r:id="rId3"/>
              </a:rPr>
              <a:t>Langrange</a:t>
            </a:r>
            <a:r>
              <a:rPr lang="en-US" sz="1800" dirty="0">
                <a:hlinkClick r:id="rId3"/>
              </a:rPr>
              <a:t> Multipliers </a:t>
            </a:r>
            <a:r>
              <a:rPr lang="en-US" sz="1800" dirty="0" err="1">
                <a:hlinkClick r:id="rId3"/>
              </a:rPr>
              <a:t>Wroks</a:t>
            </a:r>
            <a:r>
              <a:rPr lang="en-US" sz="1800" dirty="0"/>
              <a:t>.</a:t>
            </a:r>
          </a:p>
          <a:p>
            <a:pPr algn="just"/>
            <a:r>
              <a:rPr lang="en-US" sz="1800" dirty="0"/>
              <a:t>Until now we had linearly separable data, so we could use a line as class boundary. But what if we have to deal with non-linear data sets?</a:t>
            </a:r>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4"/>
          <a:srcRect/>
          <a:stretch>
            <a:fillRect/>
          </a:stretch>
        </p:blipFill>
        <p:spPr bwMode="auto">
          <a:xfrm>
            <a:off x="0" y="1"/>
            <a:ext cx="1447800" cy="914400"/>
          </a:xfrm>
          <a:prstGeom prst="rect">
            <a:avLst/>
          </a:prstGeom>
          <a:noFill/>
        </p:spPr>
      </p:pic>
      <p:pic>
        <p:nvPicPr>
          <p:cNvPr id="2" name="Picture 1" descr="A picture containing logo&#10;&#10;Description automatically generated">
            <a:extLst>
              <a:ext uri="{FF2B5EF4-FFF2-40B4-BE49-F238E27FC236}">
                <a16:creationId xmlns:a16="http://schemas.microsoft.com/office/drawing/2014/main" id="{EBA21F2B-9409-E2FE-F8CB-75DB10B41E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B44B1A1E-DE1F-9A84-A890-7161DC4F9F3C}"/>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410297768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1768F1A-1301-4EC0-A863-2D5AF89FBCA9}"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179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4000" b="1" dirty="0"/>
              <a:t>SVM </a:t>
            </a:r>
            <a:r>
              <a:rPr kumimoji="0" lang="en-US" sz="4000" b="0" i="0" u="none" strike="noStrike" kern="1200" cap="none" spc="0" normalizeH="0" baseline="0" noProof="0" dirty="0">
                <a:ln>
                  <a:noFill/>
                </a:ln>
                <a:solidFill>
                  <a:schemeClr val="dk1"/>
                </a:solidFill>
                <a:effectLst/>
                <a:uLnTx/>
                <a:uFillTx/>
                <a:latin typeface="+mn-lt"/>
                <a:ea typeface="+mn-ea"/>
                <a:cs typeface="+mn-cs"/>
              </a:rPr>
              <a:t>(CO1,2,3,4,5)</a:t>
            </a:r>
          </a:p>
        </p:txBody>
      </p:sp>
      <p:sp>
        <p:nvSpPr>
          <p:cNvPr id="9" name="Content Placeholder 8"/>
          <p:cNvSpPr>
            <a:spLocks noGrp="1"/>
          </p:cNvSpPr>
          <p:nvPr>
            <p:ph idx="1"/>
          </p:nvPr>
        </p:nvSpPr>
        <p:spPr>
          <a:xfrm>
            <a:off x="685800" y="1185357"/>
            <a:ext cx="8229600" cy="4602163"/>
          </a:xfrm>
        </p:spPr>
        <p:txBody>
          <a:bodyPr>
            <a:normAutofit/>
          </a:bodyPr>
          <a:lstStyle/>
          <a:p>
            <a:r>
              <a:rPr lang="en-US" sz="2000" b="1" dirty="0"/>
              <a:t>SVM for Non-Linear Data Sets</a:t>
            </a:r>
          </a:p>
          <a:p>
            <a:r>
              <a:rPr lang="en-US" sz="2000" dirty="0"/>
              <a:t>An example of non-linear data is:</a:t>
            </a:r>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82168585-9702-4230-8E71-51962E95E7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3680" y="1860549"/>
            <a:ext cx="5521158" cy="4495800"/>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768C8059-8318-6BB2-C9B1-FC86084A57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5" name="Footer Placeholder 4">
            <a:extLst>
              <a:ext uri="{FF2B5EF4-FFF2-40B4-BE49-F238E27FC236}">
                <a16:creationId xmlns:a16="http://schemas.microsoft.com/office/drawing/2014/main" id="{FCF20BFC-85F1-C4B8-72B9-8524B2A7E119}"/>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1335142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prstGeom prst="rect">
            <a:avLst/>
          </a:prstGeom>
        </p:spPr>
        <p:txBody>
          <a:bodyPr/>
          <a:lstStyle/>
          <a:p>
            <a:fld id="{B894612E-613C-4E58-BE30-3491C75A0226}" type="datetime1">
              <a:rPr lang="en-US" smtClean="0"/>
              <a:t>12/30/2022</a:t>
            </a:fld>
            <a:endParaRPr lang="en-US"/>
          </a:p>
        </p:txBody>
      </p:sp>
      <p:sp>
        <p:nvSpPr>
          <p:cNvPr id="6" name="Slide Number Placeholder 5"/>
          <p:cNvSpPr>
            <a:spLocks noGrp="1"/>
          </p:cNvSpPr>
          <p:nvPr>
            <p:ph type="sldNum" sz="quarter" idx="12"/>
          </p:nvPr>
        </p:nvSpPr>
        <p:spPr>
          <a:prstGeom prst="rect">
            <a:avLst/>
          </a:prstGeom>
        </p:spPr>
        <p:txBody>
          <a:bodyPr/>
          <a:lstStyle/>
          <a:p>
            <a:fld id="{B6F15528-21DE-4FAA-801E-634DDDAF4B2B}" type="slidenum">
              <a:rPr lang="en-US" smtClean="0"/>
              <a:pPr/>
              <a:t>18</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t">
            <a:noAutofit/>
          </a:bodyPr>
          <a:lstStyle/>
          <a:p>
            <a:pPr algn="ctr">
              <a:spcBef>
                <a:spcPct val="0"/>
              </a:spcBef>
              <a:defRPr/>
            </a:pPr>
            <a:r>
              <a:rPr lang="en-US" sz="3000" dirty="0"/>
              <a:t>Topic Mapping with Course Outcome</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graphicFrame>
        <p:nvGraphicFramePr>
          <p:cNvPr id="8" name="Table 7"/>
          <p:cNvGraphicFramePr>
            <a:graphicFrameLocks noGrp="1"/>
          </p:cNvGraphicFramePr>
          <p:nvPr>
            <p:extLst>
              <p:ext uri="{D42A27DB-BD31-4B8C-83A1-F6EECF244321}">
                <p14:modId xmlns:p14="http://schemas.microsoft.com/office/powerpoint/2010/main" val="3957773177"/>
              </p:ext>
            </p:extLst>
          </p:nvPr>
        </p:nvGraphicFramePr>
        <p:xfrm>
          <a:off x="304800" y="1219200"/>
          <a:ext cx="8534400" cy="4724400"/>
        </p:xfrm>
        <a:graphic>
          <a:graphicData uri="http://schemas.openxmlformats.org/drawingml/2006/table">
            <a:tbl>
              <a:tblPr/>
              <a:tblGrid>
                <a:gridCol w="4267200">
                  <a:extLst>
                    <a:ext uri="{9D8B030D-6E8A-4147-A177-3AD203B41FA5}">
                      <a16:colId xmlns:a16="http://schemas.microsoft.com/office/drawing/2014/main" val="20000"/>
                    </a:ext>
                  </a:extLst>
                </a:gridCol>
                <a:gridCol w="4267200">
                  <a:extLst>
                    <a:ext uri="{9D8B030D-6E8A-4147-A177-3AD203B41FA5}">
                      <a16:colId xmlns:a16="http://schemas.microsoft.com/office/drawing/2014/main" val="20001"/>
                    </a:ext>
                  </a:extLst>
                </a:gridCol>
              </a:tblGrid>
              <a:tr h="753960">
                <a:tc>
                  <a:txBody>
                    <a:bodyPr/>
                    <a:lstStyle/>
                    <a:p>
                      <a:pPr marL="0" marR="0" algn="ctr">
                        <a:lnSpc>
                          <a:spcPct val="115000"/>
                        </a:lnSpc>
                        <a:spcBef>
                          <a:spcPts val="0"/>
                        </a:spcBef>
                        <a:spcAft>
                          <a:spcPts val="0"/>
                        </a:spcAft>
                      </a:pPr>
                      <a:r>
                        <a:rPr lang="en-US" sz="2000" dirty="0">
                          <a:latin typeface="+mn-lt"/>
                          <a:ea typeface="Calibri"/>
                          <a:cs typeface="Mangal"/>
                        </a:rPr>
                        <a:t>Topics</a:t>
                      </a: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000" dirty="0">
                          <a:latin typeface="+mn-lt"/>
                          <a:ea typeface="Calibri"/>
                          <a:cs typeface="Mangal"/>
                        </a:rPr>
                        <a:t>Course</a:t>
                      </a:r>
                      <a:r>
                        <a:rPr lang="en-US" sz="2000" baseline="0" dirty="0">
                          <a:latin typeface="+mn-lt"/>
                          <a:ea typeface="Calibri"/>
                          <a:cs typeface="Mangal"/>
                        </a:rPr>
                        <a:t> outcome</a:t>
                      </a:r>
                      <a:endParaRPr lang="en-US" sz="2000" dirty="0">
                        <a:latin typeface="+mn-lt"/>
                        <a:ea typeface="Calibri"/>
                        <a:cs typeface="Mangal"/>
                      </a:endParaRPr>
                    </a:p>
                  </a:txBody>
                  <a:tcPr marL="66562" marR="665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970440">
                <a:tc>
                  <a:txBody>
                    <a:bodyPr/>
                    <a:lstStyle/>
                    <a:p>
                      <a:pPr algn="just">
                        <a:lnSpc>
                          <a:spcPct val="115000"/>
                        </a:lnSpc>
                        <a:spcAft>
                          <a:spcPts val="1000"/>
                        </a:spcAft>
                      </a:pPr>
                      <a:r>
                        <a:rPr lang="en-US" sz="2000" dirty="0">
                          <a:effectLst/>
                          <a:latin typeface="Times New Roman" panose="02020603050405020304" pitchFamily="18" charset="0"/>
                          <a:ea typeface="Calibri" panose="020F0502020204030204" pitchFamily="34" charset="0"/>
                          <a:cs typeface="SimSun" panose="02010600030101010101" pitchFamily="2" charset="-122"/>
                        </a:rPr>
                        <a:t>Classification and Regression, Regression</a:t>
                      </a:r>
                    </a:p>
                    <a:p>
                      <a:pPr algn="just">
                        <a:lnSpc>
                          <a:spcPct val="115000"/>
                        </a:lnSpc>
                        <a:spcAft>
                          <a:spcPts val="1000"/>
                        </a:spcAft>
                      </a:pPr>
                      <a:endParaRPr lang="en-US" sz="2000" dirty="0">
                        <a:effectLst/>
                        <a:latin typeface="Times New Roman" panose="02020603050405020304" pitchFamily="18" charset="0"/>
                        <a:ea typeface="Calibri" panose="020F0502020204030204" pitchFamily="34" charset="0"/>
                        <a:cs typeface="SimSun" panose="02010600030101010101" pitchFamily="2" charset="-122"/>
                      </a:endParaRPr>
                    </a:p>
                    <a:p>
                      <a:pPr algn="just">
                        <a:lnSpc>
                          <a:spcPct val="115000"/>
                        </a:lnSpc>
                        <a:spcAft>
                          <a:spcPts val="1000"/>
                        </a:spcAft>
                      </a:pPr>
                      <a:r>
                        <a:rPr lang="en-US" sz="2000" dirty="0">
                          <a:effectLst/>
                          <a:latin typeface="Times New Roman" panose="02020603050405020304" pitchFamily="18" charset="0"/>
                          <a:ea typeface="Calibri" panose="020F0502020204030204" pitchFamily="34" charset="0"/>
                          <a:cs typeface="SimSun" panose="02010600030101010101" pitchFamily="2" charset="-122"/>
                        </a:rPr>
                        <a:t>Decision Trees: ID3, C4.5, CART.</a:t>
                      </a:r>
                    </a:p>
                    <a:p>
                      <a:pPr algn="just">
                        <a:lnSpc>
                          <a:spcPct val="115000"/>
                        </a:lnSpc>
                        <a:spcAft>
                          <a:spcPts val="1000"/>
                        </a:spcAft>
                      </a:pPr>
                      <a:endParaRPr lang="en-IN" sz="2000" dirty="0">
                        <a:effectLst/>
                        <a:latin typeface="Calibri" panose="020F0502020204030204" pitchFamily="34" charset="0"/>
                        <a:ea typeface="Calibri" panose="020F0502020204030204" pitchFamily="34" charset="0"/>
                        <a:cs typeface="SimSun" panose="02010600030101010101" pitchFamily="2" charset="-122"/>
                      </a:endParaRPr>
                    </a:p>
                    <a:p>
                      <a:pPr algn="just">
                        <a:lnSpc>
                          <a:spcPct val="115000"/>
                        </a:lnSpc>
                        <a:spcAft>
                          <a:spcPts val="1000"/>
                        </a:spcAft>
                      </a:pPr>
                      <a:r>
                        <a:rPr lang="en-US" sz="2000" b="1" dirty="0" err="1">
                          <a:effectLst/>
                          <a:latin typeface="Times New Roman" panose="02020603050405020304" pitchFamily="18" charset="0"/>
                          <a:ea typeface="Calibri" panose="020F0502020204030204" pitchFamily="34" charset="0"/>
                          <a:cs typeface="SimSun" panose="02010600030101010101" pitchFamily="2" charset="-122"/>
                        </a:rPr>
                        <a:t>Apriori</a:t>
                      </a:r>
                      <a:r>
                        <a:rPr lang="en-US" sz="2000" b="1" dirty="0">
                          <a:effectLst/>
                          <a:latin typeface="Times New Roman" panose="02020603050405020304" pitchFamily="18" charset="0"/>
                          <a:ea typeface="Calibri" panose="020F0502020204030204" pitchFamily="34" charset="0"/>
                          <a:cs typeface="SimSun" panose="02010600030101010101" pitchFamily="2" charset="-122"/>
                        </a:rPr>
                        <a:t> Algorithm: </a:t>
                      </a:r>
                      <a:r>
                        <a:rPr lang="en-US" sz="2000" dirty="0">
                          <a:effectLst/>
                          <a:latin typeface="Times New Roman" panose="02020603050405020304" pitchFamily="18" charset="0"/>
                          <a:ea typeface="Calibri" panose="020F0502020204030204" pitchFamily="34" charset="0"/>
                          <a:cs typeface="SimSun" panose="02010600030101010101" pitchFamily="2" charset="-122"/>
                        </a:rPr>
                        <a:t>Market basket analysis, Association Rules.</a:t>
                      </a:r>
                      <a:endParaRPr lang="en-IN" sz="2000" dirty="0">
                        <a:effectLst/>
                        <a:latin typeface="Calibri" panose="020F0502020204030204" pitchFamily="34" charset="0"/>
                        <a:ea typeface="Calibri" panose="020F0502020204030204" pitchFamily="34" charset="0"/>
                        <a:cs typeface="SimSun" panose="02010600030101010101" pitchFamily="2" charset="-122"/>
                      </a:endParaRPr>
                    </a:p>
                    <a:p>
                      <a:pPr algn="just">
                        <a:lnSpc>
                          <a:spcPct val="115000"/>
                        </a:lnSpc>
                        <a:spcAft>
                          <a:spcPts val="1000"/>
                        </a:spcAft>
                      </a:pPr>
                      <a:r>
                        <a:rPr lang="en-US" sz="1200" dirty="0">
                          <a:effectLst/>
                          <a:latin typeface="Times New Roman" panose="02020603050405020304" pitchFamily="18" charset="0"/>
                          <a:ea typeface="Calibri" panose="020F0502020204030204" pitchFamily="34" charset="0"/>
                          <a:cs typeface="SimSun" panose="02010600030101010101" pitchFamily="2" charset="-122"/>
                        </a:rPr>
                        <a:t> </a:t>
                      </a:r>
                      <a:endParaRPr lang="en-IN" sz="1100" dirty="0">
                        <a:effectLst/>
                        <a:latin typeface="Calibri" panose="020F0502020204030204" pitchFamily="34" charset="0"/>
                        <a:ea typeface="Calibri" panose="020F0502020204030204" pitchFamily="34" charset="0"/>
                        <a:cs typeface="SimSun" panose="02010600030101010101" pitchFamily="2" charset="-122"/>
                      </a:endParaRPr>
                    </a:p>
                  </a:txBody>
                  <a:tcPr marL="114300" marR="1143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1800" b="1" dirty="0">
                          <a:latin typeface="+mn-lt"/>
                          <a:ea typeface="Calibri"/>
                          <a:cs typeface="Mangal"/>
                        </a:rPr>
                        <a:t>CO2</a:t>
                      </a:r>
                    </a:p>
                    <a:p>
                      <a:pPr marL="0" marR="0" algn="l">
                        <a:lnSpc>
                          <a:spcPct val="115000"/>
                        </a:lnSpc>
                        <a:spcBef>
                          <a:spcPts val="0"/>
                        </a:spcBef>
                        <a:spcAft>
                          <a:spcPts val="0"/>
                        </a:spcAft>
                      </a:pPr>
                      <a:endParaRPr lang="en-US" sz="1800" b="1" dirty="0">
                        <a:latin typeface="+mn-lt"/>
                        <a:ea typeface="Calibri"/>
                        <a:cs typeface="Mangal"/>
                      </a:endParaRPr>
                    </a:p>
                    <a:p>
                      <a:pPr marL="0" marR="0" algn="l">
                        <a:lnSpc>
                          <a:spcPct val="115000"/>
                        </a:lnSpc>
                        <a:spcBef>
                          <a:spcPts val="0"/>
                        </a:spcBef>
                        <a:spcAft>
                          <a:spcPts val="0"/>
                        </a:spcAft>
                      </a:pPr>
                      <a:endParaRPr lang="en-US" sz="1800" b="1" dirty="0">
                        <a:latin typeface="+mn-lt"/>
                        <a:ea typeface="Calibri"/>
                        <a:cs typeface="Mangal"/>
                      </a:endParaRPr>
                    </a:p>
                    <a:p>
                      <a:pPr marL="0" marR="0" algn="l">
                        <a:lnSpc>
                          <a:spcPct val="115000"/>
                        </a:lnSpc>
                        <a:spcBef>
                          <a:spcPts val="0"/>
                        </a:spcBef>
                        <a:spcAft>
                          <a:spcPts val="0"/>
                        </a:spcAft>
                      </a:pPr>
                      <a:endParaRPr lang="en-US" sz="1800" b="1" dirty="0">
                        <a:latin typeface="+mn-lt"/>
                        <a:ea typeface="Calibri"/>
                        <a:cs typeface="Mangal"/>
                      </a:endParaRPr>
                    </a:p>
                    <a:p>
                      <a:pPr marL="0" marR="0" algn="l">
                        <a:lnSpc>
                          <a:spcPct val="115000"/>
                        </a:lnSpc>
                        <a:spcBef>
                          <a:spcPts val="0"/>
                        </a:spcBef>
                        <a:spcAft>
                          <a:spcPts val="0"/>
                        </a:spcAft>
                      </a:pPr>
                      <a:r>
                        <a:rPr lang="en-US" sz="1800" b="1" dirty="0">
                          <a:latin typeface="+mn-lt"/>
                          <a:ea typeface="Calibri"/>
                          <a:cs typeface="Mangal"/>
                        </a:rPr>
                        <a:t>CO2</a:t>
                      </a:r>
                    </a:p>
                    <a:p>
                      <a:pPr marL="0" marR="0" algn="l">
                        <a:lnSpc>
                          <a:spcPct val="115000"/>
                        </a:lnSpc>
                        <a:spcBef>
                          <a:spcPts val="0"/>
                        </a:spcBef>
                        <a:spcAft>
                          <a:spcPts val="0"/>
                        </a:spcAft>
                      </a:pPr>
                      <a:endParaRPr lang="en-US" sz="1800" b="1" dirty="0">
                        <a:latin typeface="+mn-lt"/>
                        <a:ea typeface="Calibri"/>
                        <a:cs typeface="Mangal"/>
                      </a:endParaRPr>
                    </a:p>
                    <a:p>
                      <a:pPr marL="0" marR="0" algn="l">
                        <a:lnSpc>
                          <a:spcPct val="115000"/>
                        </a:lnSpc>
                        <a:spcBef>
                          <a:spcPts val="0"/>
                        </a:spcBef>
                        <a:spcAft>
                          <a:spcPts val="0"/>
                        </a:spcAft>
                      </a:pPr>
                      <a:endParaRPr lang="en-US" sz="1800" b="1" dirty="0">
                        <a:latin typeface="+mn-lt"/>
                        <a:ea typeface="Calibri"/>
                        <a:cs typeface="Mangal"/>
                      </a:endParaRPr>
                    </a:p>
                    <a:p>
                      <a:pPr marL="0" marR="0" algn="l">
                        <a:lnSpc>
                          <a:spcPct val="115000"/>
                        </a:lnSpc>
                        <a:spcBef>
                          <a:spcPts val="0"/>
                        </a:spcBef>
                        <a:spcAft>
                          <a:spcPts val="0"/>
                        </a:spcAft>
                      </a:pPr>
                      <a:r>
                        <a:rPr lang="en-US" sz="1800" b="1" dirty="0">
                          <a:latin typeface="+mn-lt"/>
                          <a:ea typeface="Calibri"/>
                          <a:cs typeface="Mangal"/>
                        </a:rPr>
                        <a:t>CO2</a:t>
                      </a:r>
                    </a:p>
                  </a:txBody>
                  <a:tcPr marL="66562" marR="6656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pic>
        <p:nvPicPr>
          <p:cNvPr id="2" name="Picture 1" descr="A picture containing logo&#10;&#10;Description automatically generated">
            <a:extLst>
              <a:ext uri="{FF2B5EF4-FFF2-40B4-BE49-F238E27FC236}">
                <a16:creationId xmlns:a16="http://schemas.microsoft.com/office/drawing/2014/main" id="{4C6072CD-061A-5087-FCE0-9A32001593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BC04E064-8063-0927-B3A4-D52340EA16BB}"/>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3D6D626-84BB-4077-AA67-79B15D02A8C0}"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180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4000" b="1" dirty="0"/>
              <a:t>SVM </a:t>
            </a:r>
            <a:r>
              <a:rPr kumimoji="0" lang="en-US" sz="4000" b="0" i="0" u="none" strike="noStrike" kern="1200" cap="none" spc="0" normalizeH="0" baseline="0" noProof="0" dirty="0">
                <a:ln>
                  <a:noFill/>
                </a:ln>
                <a:solidFill>
                  <a:schemeClr val="dk1"/>
                </a:solidFill>
                <a:effectLst/>
                <a:uLnTx/>
                <a:uFillTx/>
                <a:latin typeface="+mn-lt"/>
                <a:ea typeface="+mn-ea"/>
                <a:cs typeface="+mn-cs"/>
              </a:rPr>
              <a:t>(CO1,2,3,4,5)</a:t>
            </a:r>
          </a:p>
        </p:txBody>
      </p:sp>
      <p:sp>
        <p:nvSpPr>
          <p:cNvPr id="9" name="Content Placeholder 8"/>
          <p:cNvSpPr>
            <a:spLocks noGrp="1"/>
          </p:cNvSpPr>
          <p:nvPr>
            <p:ph idx="1"/>
          </p:nvPr>
        </p:nvSpPr>
        <p:spPr>
          <a:xfrm>
            <a:off x="685800" y="1185357"/>
            <a:ext cx="8229600" cy="4602163"/>
          </a:xfrm>
        </p:spPr>
        <p:txBody>
          <a:bodyPr>
            <a:normAutofit/>
          </a:bodyPr>
          <a:lstStyle/>
          <a:p>
            <a:pPr algn="just"/>
            <a:r>
              <a:rPr lang="en-US" sz="1800" dirty="0"/>
              <a:t>In this case </a:t>
            </a:r>
            <a:r>
              <a:rPr lang="en-US" sz="1800" b="1" dirty="0"/>
              <a:t>we cannot find a straight line</a:t>
            </a:r>
            <a:r>
              <a:rPr lang="en-US" sz="1800" dirty="0"/>
              <a:t> to separate apples from lemons. So how can we solve this problem. We will use the </a:t>
            </a:r>
            <a:r>
              <a:rPr lang="en-US" sz="1800" b="1" dirty="0"/>
              <a:t>Kernel Trick!</a:t>
            </a:r>
            <a:endParaRPr lang="en-US" sz="1800" dirty="0"/>
          </a:p>
          <a:p>
            <a:pPr algn="just"/>
            <a:r>
              <a:rPr lang="en-US" sz="1800" dirty="0"/>
              <a:t>The basic idea is that when a data set is inseparable in the current dimensions, </a:t>
            </a:r>
            <a:r>
              <a:rPr lang="en-US" sz="1800" b="1" dirty="0"/>
              <a:t>add another dimension</a:t>
            </a:r>
            <a:r>
              <a:rPr lang="en-US" sz="1800" dirty="0"/>
              <a:t>, maybe that way the data will be separable.</a:t>
            </a:r>
          </a:p>
          <a:p>
            <a:pPr algn="just"/>
            <a:r>
              <a:rPr lang="en-US" sz="1800" dirty="0"/>
              <a:t>Just think about it, the example above is in 2D and it is inseparable, but maybe in 3D there is a gap between the apples and the lemons, maybe there is a level difference, so lemons are on level one and lemons are on level two. </a:t>
            </a:r>
          </a:p>
          <a:p>
            <a:pPr algn="just"/>
            <a:r>
              <a:rPr lang="en-US" sz="1800" dirty="0"/>
              <a:t>In this case we can easily draw a separating hyperplane (in 3D a hyperplane is a plane) between level 1 and 2.</a:t>
            </a:r>
          </a:p>
          <a:p>
            <a:pPr marL="287020" indent="-274320" algn="just">
              <a:lnSpc>
                <a:spcPct val="150000"/>
              </a:lnSpc>
              <a:spcBef>
                <a:spcPts val="95"/>
              </a:spcBef>
              <a:buClr>
                <a:schemeClr val="tx1"/>
              </a:buClr>
              <a:buSzPct val="93181"/>
              <a:tabLst>
                <a:tab pos="286385" algn="l"/>
                <a:tab pos="287020" algn="l"/>
              </a:tabLst>
            </a:pPr>
            <a:endParaRPr lang="en-US" sz="1800" dirty="0"/>
          </a:p>
          <a:p>
            <a:pPr marL="287020" indent="-274320" algn="just">
              <a:lnSpc>
                <a:spcPct val="150000"/>
              </a:lnSpc>
              <a:spcBef>
                <a:spcPts val="95"/>
              </a:spcBef>
              <a:buClr>
                <a:schemeClr val="tx1"/>
              </a:buClr>
              <a:buSzPct val="93181"/>
              <a:tabLst>
                <a:tab pos="286385" algn="l"/>
                <a:tab pos="287020" algn="l"/>
              </a:tabLst>
            </a:pPr>
            <a:endParaRPr lang="en-US" sz="1800" dirty="0"/>
          </a:p>
          <a:p>
            <a:pPr marL="287020" indent="-274320" algn="just">
              <a:lnSpc>
                <a:spcPct val="150000"/>
              </a:lnSpc>
              <a:spcBef>
                <a:spcPts val="95"/>
              </a:spcBef>
              <a:buClr>
                <a:schemeClr val="tx1"/>
              </a:buClr>
              <a:buSzPct val="93181"/>
              <a:tabLst>
                <a:tab pos="286385" algn="l"/>
                <a:tab pos="287020" algn="l"/>
              </a:tabLst>
            </a:pPr>
            <a:endParaRPr lang="en-US" sz="18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2" name="Picture 1" descr="A picture containing logo&#10;&#10;Description automatically generated">
            <a:extLst>
              <a:ext uri="{FF2B5EF4-FFF2-40B4-BE49-F238E27FC236}">
                <a16:creationId xmlns:a16="http://schemas.microsoft.com/office/drawing/2014/main" id="{654C53D1-62C7-E561-09CC-D5A97202E7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18839BB9-D098-0D06-057F-6FA576B2FB36}"/>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270653298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D2F8C29-1ACE-4048-8584-F76E7BAF8C70}"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181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4000" b="1" dirty="0"/>
              <a:t>SVM </a:t>
            </a:r>
            <a:r>
              <a:rPr kumimoji="0" lang="en-US" sz="4000" b="0" i="0" u="none" strike="noStrike" kern="1200" cap="none" spc="0" normalizeH="0" baseline="0" noProof="0" dirty="0">
                <a:ln>
                  <a:noFill/>
                </a:ln>
                <a:solidFill>
                  <a:schemeClr val="dk1"/>
                </a:solidFill>
                <a:effectLst/>
                <a:uLnTx/>
                <a:uFillTx/>
                <a:latin typeface="+mn-lt"/>
                <a:ea typeface="+mn-ea"/>
                <a:cs typeface="+mn-cs"/>
              </a:rPr>
              <a:t>(CO1,2,3,4,5)</a:t>
            </a:r>
          </a:p>
        </p:txBody>
      </p:sp>
      <p:sp>
        <p:nvSpPr>
          <p:cNvPr id="9" name="Content Placeholder 8"/>
          <p:cNvSpPr>
            <a:spLocks noGrp="1"/>
          </p:cNvSpPr>
          <p:nvPr>
            <p:ph idx="1"/>
          </p:nvPr>
        </p:nvSpPr>
        <p:spPr>
          <a:xfrm>
            <a:off x="685800" y="1185357"/>
            <a:ext cx="8229600" cy="4602163"/>
          </a:xfrm>
        </p:spPr>
        <p:txBody>
          <a:bodyPr>
            <a:normAutofit/>
          </a:bodyPr>
          <a:lstStyle/>
          <a:p>
            <a:r>
              <a:rPr lang="en-US" sz="1600" b="1" dirty="0"/>
              <a:t>Mapping to Higher Dimensions</a:t>
            </a:r>
          </a:p>
          <a:p>
            <a:r>
              <a:rPr lang="en-US" sz="1600" dirty="0"/>
              <a:t>To solve this problem we </a:t>
            </a:r>
            <a:r>
              <a:rPr lang="en-US" sz="1600" b="1" dirty="0"/>
              <a:t>shouldn’t just blindly add another dimension</a:t>
            </a:r>
            <a:r>
              <a:rPr lang="en-US" sz="1600" dirty="0"/>
              <a:t>, we should transform the space so we generate this level difference intentionally.</a:t>
            </a:r>
          </a:p>
          <a:p>
            <a:r>
              <a:rPr lang="en-US" sz="1600" b="1" dirty="0"/>
              <a:t>Mapping from 2D to 3D</a:t>
            </a:r>
          </a:p>
          <a:p>
            <a:r>
              <a:rPr lang="en-US" sz="1600" dirty="0"/>
              <a:t>Let's assume that we add another dimension called </a:t>
            </a:r>
            <a:r>
              <a:rPr lang="en-US" sz="1600" b="1" dirty="0"/>
              <a:t>X3</a:t>
            </a:r>
            <a:r>
              <a:rPr lang="en-US" sz="1600" dirty="0"/>
              <a:t>. Another important transformation is that in the new dimension the points are organized using this formula</a:t>
            </a:r>
            <a:r>
              <a:rPr lang="en-US" sz="1600" b="1" dirty="0"/>
              <a:t> x1² + x2²</a:t>
            </a:r>
            <a:r>
              <a:rPr lang="en-US" sz="1600" dirty="0"/>
              <a:t>.</a:t>
            </a:r>
          </a:p>
          <a:p>
            <a:r>
              <a:rPr lang="en-US" sz="1600" dirty="0"/>
              <a:t>If we plot the plane defined by the </a:t>
            </a:r>
            <a:r>
              <a:rPr lang="en-US" sz="1600" b="1" dirty="0"/>
              <a:t>x² + y²</a:t>
            </a:r>
            <a:r>
              <a:rPr lang="en-US" sz="1600" dirty="0"/>
              <a:t> formula, we will get something like this:</a:t>
            </a:r>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2" name="Picture 1">
            <a:extLst>
              <a:ext uri="{FF2B5EF4-FFF2-40B4-BE49-F238E27FC236}">
                <a16:creationId xmlns:a16="http://schemas.microsoft.com/office/drawing/2014/main" id="{5838CC03-0B96-492D-A089-B1EE35B93DA8}"/>
              </a:ext>
            </a:extLst>
          </p:cNvPr>
          <p:cNvPicPr>
            <a:picLocks noChangeAspect="1"/>
          </p:cNvPicPr>
          <p:nvPr/>
        </p:nvPicPr>
        <p:blipFill>
          <a:blip r:embed="rId3"/>
          <a:stretch>
            <a:fillRect/>
          </a:stretch>
        </p:blipFill>
        <p:spPr>
          <a:xfrm>
            <a:off x="2668588" y="3339806"/>
            <a:ext cx="3910012" cy="2911711"/>
          </a:xfrm>
          <a:prstGeom prst="rect">
            <a:avLst/>
          </a:prstGeom>
        </p:spPr>
      </p:pic>
      <p:pic>
        <p:nvPicPr>
          <p:cNvPr id="3" name="Picture 2" descr="A picture containing logo&#10;&#10;Description automatically generated">
            <a:extLst>
              <a:ext uri="{FF2B5EF4-FFF2-40B4-BE49-F238E27FC236}">
                <a16:creationId xmlns:a16="http://schemas.microsoft.com/office/drawing/2014/main" id="{06D1CC3D-8011-637D-ED48-70C3F08A43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5" name="Footer Placeholder 4">
            <a:extLst>
              <a:ext uri="{FF2B5EF4-FFF2-40B4-BE49-F238E27FC236}">
                <a16:creationId xmlns:a16="http://schemas.microsoft.com/office/drawing/2014/main" id="{D82BE700-D75B-2678-87A7-1EFD615BA275}"/>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327879886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9F82D1-F043-4A1D-A30A-AC7FD963E37C}"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182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4000" b="1" dirty="0"/>
              <a:t>SVM </a:t>
            </a:r>
            <a:r>
              <a:rPr kumimoji="0" lang="en-US" sz="4000" b="0" i="0" u="none" strike="noStrike" kern="1200" cap="none" spc="0" normalizeH="0" baseline="0" noProof="0" dirty="0">
                <a:ln>
                  <a:noFill/>
                </a:ln>
                <a:solidFill>
                  <a:schemeClr val="dk1"/>
                </a:solidFill>
                <a:effectLst/>
                <a:uLnTx/>
                <a:uFillTx/>
                <a:latin typeface="+mn-lt"/>
                <a:ea typeface="+mn-ea"/>
                <a:cs typeface="+mn-cs"/>
              </a:rPr>
              <a:t>(CO1,2,3,4,5)</a:t>
            </a:r>
          </a:p>
        </p:txBody>
      </p:sp>
      <p:sp>
        <p:nvSpPr>
          <p:cNvPr id="9" name="Content Placeholder 8"/>
          <p:cNvSpPr>
            <a:spLocks noGrp="1"/>
          </p:cNvSpPr>
          <p:nvPr>
            <p:ph idx="1"/>
          </p:nvPr>
        </p:nvSpPr>
        <p:spPr>
          <a:xfrm>
            <a:off x="685800" y="1185357"/>
            <a:ext cx="8229600" cy="4602163"/>
          </a:xfrm>
        </p:spPr>
        <p:txBody>
          <a:bodyPr>
            <a:normAutofit/>
          </a:bodyPr>
          <a:lstStyle/>
          <a:p>
            <a:pPr marL="287020" indent="-274320" algn="just">
              <a:lnSpc>
                <a:spcPct val="150000"/>
              </a:lnSpc>
              <a:spcBef>
                <a:spcPts val="95"/>
              </a:spcBef>
              <a:buClr>
                <a:schemeClr val="tx1"/>
              </a:buClr>
              <a:buSzPct val="93181"/>
              <a:tabLst>
                <a:tab pos="286385" algn="l"/>
                <a:tab pos="287020" algn="l"/>
              </a:tabLst>
            </a:pPr>
            <a:r>
              <a:rPr lang="en-US" sz="1800" dirty="0"/>
              <a:t>Now we have to map the apples and lemons (which are just simple points) to this new space. </a:t>
            </a:r>
          </a:p>
          <a:p>
            <a:pPr marL="287020" indent="-274320" algn="just">
              <a:lnSpc>
                <a:spcPct val="150000"/>
              </a:lnSpc>
              <a:spcBef>
                <a:spcPts val="95"/>
              </a:spcBef>
              <a:buClr>
                <a:schemeClr val="tx1"/>
              </a:buClr>
              <a:buSzPct val="93181"/>
              <a:tabLst>
                <a:tab pos="286385" algn="l"/>
                <a:tab pos="287020" algn="l"/>
              </a:tabLst>
            </a:pPr>
            <a:r>
              <a:rPr lang="en-US" sz="1800" dirty="0"/>
              <a:t>Think about it carefully, what did we do? </a:t>
            </a:r>
          </a:p>
          <a:p>
            <a:pPr marL="287020" indent="-274320" algn="just">
              <a:lnSpc>
                <a:spcPct val="150000"/>
              </a:lnSpc>
              <a:spcBef>
                <a:spcPts val="95"/>
              </a:spcBef>
              <a:buClr>
                <a:schemeClr val="tx1"/>
              </a:buClr>
              <a:buSzPct val="93181"/>
              <a:tabLst>
                <a:tab pos="286385" algn="l"/>
                <a:tab pos="287020" algn="l"/>
              </a:tabLst>
            </a:pPr>
            <a:r>
              <a:rPr lang="en-US" sz="1800" dirty="0"/>
              <a:t>We just used a transformation in which </a:t>
            </a:r>
            <a:r>
              <a:rPr lang="en-US" sz="1800" b="1" dirty="0"/>
              <a:t>we added levels based on distance</a:t>
            </a:r>
            <a:r>
              <a:rPr lang="en-US" sz="1800" dirty="0"/>
              <a:t>.</a:t>
            </a:r>
          </a:p>
          <a:p>
            <a:pPr marL="287020" indent="-274320" algn="just">
              <a:lnSpc>
                <a:spcPct val="150000"/>
              </a:lnSpc>
              <a:spcBef>
                <a:spcPts val="95"/>
              </a:spcBef>
              <a:buClr>
                <a:schemeClr val="tx1"/>
              </a:buClr>
              <a:buSzPct val="93181"/>
              <a:tabLst>
                <a:tab pos="286385" algn="l"/>
                <a:tab pos="287020" algn="l"/>
              </a:tabLst>
            </a:pPr>
            <a:r>
              <a:rPr lang="en-US" sz="1800" dirty="0"/>
              <a:t>If you are in the origin, then the points will be on the lowest level. </a:t>
            </a:r>
          </a:p>
          <a:p>
            <a:pPr marL="287020" indent="-274320" algn="just">
              <a:lnSpc>
                <a:spcPct val="150000"/>
              </a:lnSpc>
              <a:spcBef>
                <a:spcPts val="95"/>
              </a:spcBef>
              <a:buClr>
                <a:schemeClr val="tx1"/>
              </a:buClr>
              <a:buSzPct val="93181"/>
              <a:tabLst>
                <a:tab pos="286385" algn="l"/>
                <a:tab pos="287020" algn="l"/>
              </a:tabLst>
            </a:pPr>
            <a:r>
              <a:rPr lang="en-US" sz="1800" dirty="0"/>
              <a:t>As we move away from the origin, it means that we are </a:t>
            </a:r>
            <a:r>
              <a:rPr lang="en-US" sz="1800" b="1" dirty="0"/>
              <a:t>climbing the hill </a:t>
            </a:r>
            <a:r>
              <a:rPr lang="en-US" sz="1800" dirty="0"/>
              <a:t>(moving from the center of the plane towards the margins) so the level of the points will be higher. </a:t>
            </a:r>
          </a:p>
          <a:p>
            <a:pPr marL="287020" indent="-274320" algn="just">
              <a:lnSpc>
                <a:spcPct val="150000"/>
              </a:lnSpc>
              <a:spcBef>
                <a:spcPts val="95"/>
              </a:spcBef>
              <a:buClr>
                <a:schemeClr val="tx1"/>
              </a:buClr>
              <a:buSzPct val="93181"/>
              <a:tabLst>
                <a:tab pos="286385" algn="l"/>
                <a:tab pos="287020" algn="l"/>
              </a:tabLst>
            </a:pPr>
            <a:r>
              <a:rPr lang="en-US" sz="1800" dirty="0"/>
              <a:t>Now if we consider that the origin is the lemon from the center, we will have something like this:</a:t>
            </a:r>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2" name="Picture 1" descr="A picture containing logo&#10;&#10;Description automatically generated">
            <a:extLst>
              <a:ext uri="{FF2B5EF4-FFF2-40B4-BE49-F238E27FC236}">
                <a16:creationId xmlns:a16="http://schemas.microsoft.com/office/drawing/2014/main" id="{A0618FD1-06C0-6686-8C79-89AED81958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9EF7BC3D-EF39-8677-C096-B8B7AECCACA4}"/>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332459377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16EE836-50E3-4A74-BD37-BB00E76CBA1D}"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183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4000" b="1" dirty="0"/>
              <a:t>SVM </a:t>
            </a:r>
            <a:r>
              <a:rPr kumimoji="0" lang="en-US" sz="4000" b="0" i="0" u="none" strike="noStrike" kern="1200" cap="none" spc="0" normalizeH="0" baseline="0" noProof="0" dirty="0">
                <a:ln>
                  <a:noFill/>
                </a:ln>
                <a:solidFill>
                  <a:schemeClr val="dk1"/>
                </a:solidFill>
                <a:effectLst/>
                <a:uLnTx/>
                <a:uFillTx/>
                <a:latin typeface="+mn-lt"/>
                <a:ea typeface="+mn-ea"/>
                <a:cs typeface="+mn-cs"/>
              </a:rPr>
              <a:t>(CO1,2,3,4,5)</a:t>
            </a:r>
          </a:p>
        </p:txBody>
      </p:sp>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4823E540-5AD9-411E-BA26-E67C35F4F8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592" y="1254629"/>
            <a:ext cx="5946015" cy="4286794"/>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85735F40-8C59-0A96-47A1-8C3674BDCF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5" name="Footer Placeholder 4">
            <a:extLst>
              <a:ext uri="{FF2B5EF4-FFF2-40B4-BE49-F238E27FC236}">
                <a16:creationId xmlns:a16="http://schemas.microsoft.com/office/drawing/2014/main" id="{94952CDF-8B4F-EDAA-A11B-C11F70597341}"/>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425583991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B0D40A1-C1E4-468F-8C0C-C762914CDD69}"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184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4000" b="1" dirty="0"/>
              <a:t>SVM </a:t>
            </a:r>
            <a:r>
              <a:rPr kumimoji="0" lang="en-US" sz="4000" b="0" i="0" u="none" strike="noStrike" kern="1200" cap="none" spc="0" normalizeH="0" baseline="0" noProof="0" dirty="0">
                <a:ln>
                  <a:noFill/>
                </a:ln>
                <a:solidFill>
                  <a:schemeClr val="dk1"/>
                </a:solidFill>
                <a:effectLst/>
                <a:uLnTx/>
                <a:uFillTx/>
                <a:latin typeface="+mn-lt"/>
                <a:ea typeface="+mn-ea"/>
                <a:cs typeface="+mn-cs"/>
              </a:rPr>
              <a:t>(CO1,2,3,4,5)</a:t>
            </a:r>
          </a:p>
        </p:txBody>
      </p:sp>
      <p:sp>
        <p:nvSpPr>
          <p:cNvPr id="9" name="Content Placeholder 8"/>
          <p:cNvSpPr>
            <a:spLocks noGrp="1"/>
          </p:cNvSpPr>
          <p:nvPr>
            <p:ph idx="1"/>
          </p:nvPr>
        </p:nvSpPr>
        <p:spPr>
          <a:xfrm>
            <a:off x="685800" y="1185357"/>
            <a:ext cx="8229600" cy="4602163"/>
          </a:xfrm>
        </p:spPr>
        <p:txBody>
          <a:bodyPr>
            <a:normAutofit/>
          </a:bodyPr>
          <a:lstStyle/>
          <a:p>
            <a:pPr marL="287020" indent="-274320" algn="just">
              <a:lnSpc>
                <a:spcPct val="150000"/>
              </a:lnSpc>
              <a:spcBef>
                <a:spcPts val="95"/>
              </a:spcBef>
              <a:buClr>
                <a:schemeClr val="tx1"/>
              </a:buClr>
              <a:buSzPct val="93181"/>
              <a:tabLst>
                <a:tab pos="286385" algn="l"/>
                <a:tab pos="287020" algn="l"/>
              </a:tabLst>
            </a:pPr>
            <a:r>
              <a:rPr lang="en-IN" sz="2000" dirty="0"/>
              <a:t>Now we can easily separate the two classes. </a:t>
            </a:r>
          </a:p>
          <a:p>
            <a:pPr marL="287020" indent="-274320" algn="just">
              <a:lnSpc>
                <a:spcPct val="150000"/>
              </a:lnSpc>
              <a:spcBef>
                <a:spcPts val="95"/>
              </a:spcBef>
              <a:buClr>
                <a:schemeClr val="tx1"/>
              </a:buClr>
              <a:buSzPct val="93181"/>
              <a:tabLst>
                <a:tab pos="286385" algn="l"/>
                <a:tab pos="287020" algn="l"/>
              </a:tabLst>
            </a:pPr>
            <a:r>
              <a:rPr lang="en-IN" sz="2000" dirty="0"/>
              <a:t>These transformations are called </a:t>
            </a:r>
            <a:r>
              <a:rPr lang="en-IN" sz="2000" b="1" dirty="0"/>
              <a:t>kernels</a:t>
            </a:r>
            <a:r>
              <a:rPr lang="en-IN" sz="2000" dirty="0"/>
              <a:t>.</a:t>
            </a:r>
          </a:p>
          <a:p>
            <a:pPr marL="287020" indent="-274320" algn="just">
              <a:lnSpc>
                <a:spcPct val="150000"/>
              </a:lnSpc>
              <a:spcBef>
                <a:spcPts val="95"/>
              </a:spcBef>
              <a:buClr>
                <a:schemeClr val="tx1"/>
              </a:buClr>
              <a:buSzPct val="93181"/>
              <a:tabLst>
                <a:tab pos="286385" algn="l"/>
                <a:tab pos="287020" algn="l"/>
              </a:tabLst>
            </a:pPr>
            <a:r>
              <a:rPr lang="en-IN" sz="2000" dirty="0"/>
              <a:t>Popular kernels are: </a:t>
            </a:r>
          </a:p>
          <a:p>
            <a:pPr marL="687070" lvl="1" indent="-274320" algn="just">
              <a:lnSpc>
                <a:spcPct val="150000"/>
              </a:lnSpc>
              <a:spcBef>
                <a:spcPts val="95"/>
              </a:spcBef>
              <a:buClr>
                <a:schemeClr val="tx1"/>
              </a:buClr>
              <a:buSzPct val="93181"/>
              <a:tabLst>
                <a:tab pos="286385" algn="l"/>
                <a:tab pos="287020" algn="l"/>
              </a:tabLst>
            </a:pPr>
            <a:r>
              <a:rPr lang="en-IN" sz="1600" b="1" dirty="0"/>
              <a:t>Polynomial Kernel,</a:t>
            </a:r>
          </a:p>
          <a:p>
            <a:pPr marL="687070" lvl="1" indent="-274320" algn="just">
              <a:lnSpc>
                <a:spcPct val="150000"/>
              </a:lnSpc>
              <a:spcBef>
                <a:spcPts val="95"/>
              </a:spcBef>
              <a:buClr>
                <a:schemeClr val="tx1"/>
              </a:buClr>
              <a:buSzPct val="93181"/>
              <a:tabLst>
                <a:tab pos="286385" algn="l"/>
                <a:tab pos="287020" algn="l"/>
              </a:tabLst>
            </a:pPr>
            <a:r>
              <a:rPr lang="en-IN" sz="1600" b="1" dirty="0"/>
              <a:t>Gaussian Kernel,</a:t>
            </a:r>
          </a:p>
          <a:p>
            <a:pPr marL="687070" lvl="1" indent="-274320" algn="just">
              <a:lnSpc>
                <a:spcPct val="150000"/>
              </a:lnSpc>
              <a:spcBef>
                <a:spcPts val="95"/>
              </a:spcBef>
              <a:buClr>
                <a:schemeClr val="tx1"/>
              </a:buClr>
              <a:buSzPct val="93181"/>
              <a:tabLst>
                <a:tab pos="286385" algn="l"/>
                <a:tab pos="287020" algn="l"/>
              </a:tabLst>
            </a:pPr>
            <a:r>
              <a:rPr lang="en-IN" sz="1600" b="1" dirty="0"/>
              <a:t>Radial Basis Function (RBF),</a:t>
            </a:r>
          </a:p>
          <a:p>
            <a:pPr marL="687070" lvl="1" indent="-274320" algn="just">
              <a:lnSpc>
                <a:spcPct val="150000"/>
              </a:lnSpc>
              <a:spcBef>
                <a:spcPts val="95"/>
              </a:spcBef>
              <a:buClr>
                <a:schemeClr val="tx1"/>
              </a:buClr>
              <a:buSzPct val="93181"/>
              <a:tabLst>
                <a:tab pos="286385" algn="l"/>
                <a:tab pos="287020" algn="l"/>
              </a:tabLst>
            </a:pPr>
            <a:r>
              <a:rPr lang="en-IN" sz="1600" b="1" dirty="0"/>
              <a:t>Laplace RBF Kernel, </a:t>
            </a:r>
          </a:p>
          <a:p>
            <a:pPr marL="687070" lvl="1" indent="-274320" algn="just">
              <a:lnSpc>
                <a:spcPct val="150000"/>
              </a:lnSpc>
              <a:spcBef>
                <a:spcPts val="95"/>
              </a:spcBef>
              <a:buClr>
                <a:schemeClr val="tx1"/>
              </a:buClr>
              <a:buSzPct val="93181"/>
              <a:tabLst>
                <a:tab pos="286385" algn="l"/>
                <a:tab pos="287020" algn="l"/>
              </a:tabLst>
            </a:pPr>
            <a:r>
              <a:rPr lang="en-IN" sz="1600" b="1" dirty="0"/>
              <a:t>Sigmoid Kernel, </a:t>
            </a:r>
          </a:p>
          <a:p>
            <a:pPr marL="687070" lvl="1" indent="-274320" algn="just">
              <a:lnSpc>
                <a:spcPct val="150000"/>
              </a:lnSpc>
              <a:spcBef>
                <a:spcPts val="95"/>
              </a:spcBef>
              <a:buClr>
                <a:schemeClr val="tx1"/>
              </a:buClr>
              <a:buSzPct val="93181"/>
              <a:tabLst>
                <a:tab pos="286385" algn="l"/>
                <a:tab pos="287020" algn="l"/>
              </a:tabLst>
            </a:pPr>
            <a:r>
              <a:rPr lang="en-IN" sz="1600" b="1" dirty="0" err="1"/>
              <a:t>Anove</a:t>
            </a:r>
            <a:r>
              <a:rPr lang="en-IN" sz="1600" b="1" dirty="0"/>
              <a:t> RBF Kernel</a:t>
            </a:r>
            <a:r>
              <a:rPr lang="en-IN" sz="1600" dirty="0"/>
              <a:t>, etc</a:t>
            </a:r>
            <a:endParaRPr lang="en-US" sz="1600" dirty="0"/>
          </a:p>
          <a:p>
            <a:pPr marL="287020" indent="-274320" algn="just">
              <a:lnSpc>
                <a:spcPct val="150000"/>
              </a:lnSpc>
              <a:spcBef>
                <a:spcPts val="95"/>
              </a:spcBef>
              <a:buClr>
                <a:schemeClr val="tx1"/>
              </a:buClr>
              <a:buSzPct val="93181"/>
              <a:tabLst>
                <a:tab pos="286385" algn="l"/>
                <a:tab pos="287020" algn="l"/>
              </a:tabLst>
            </a:pPr>
            <a:endParaRPr lang="en-US" sz="2000" dirty="0"/>
          </a:p>
          <a:p>
            <a:pPr marL="287020" indent="-274320" algn="just">
              <a:lnSpc>
                <a:spcPct val="150000"/>
              </a:lnSpc>
              <a:spcBef>
                <a:spcPts val="95"/>
              </a:spcBef>
              <a:buClr>
                <a:schemeClr val="tx1"/>
              </a:buClr>
              <a:buSzPct val="93181"/>
              <a:tabLst>
                <a:tab pos="286385" algn="l"/>
                <a:tab pos="287020" algn="l"/>
              </a:tabLst>
            </a:pPr>
            <a:endParaRPr lang="en-US" sz="20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2" name="Picture 1" descr="A picture containing logo&#10;&#10;Description automatically generated">
            <a:extLst>
              <a:ext uri="{FF2B5EF4-FFF2-40B4-BE49-F238E27FC236}">
                <a16:creationId xmlns:a16="http://schemas.microsoft.com/office/drawing/2014/main" id="{D95C3CF8-B65E-B3A1-4DE4-5DFEBF590A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79556467-8C9C-5F5D-C2A9-737E33B3611C}"/>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412239502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A2BCA91-C89B-46A3-8356-E015FFF2842D}"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185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4000" b="1" dirty="0"/>
              <a:t>SVM </a:t>
            </a:r>
            <a:r>
              <a:rPr kumimoji="0" lang="en-US" sz="4000" b="0" i="0" u="none" strike="noStrike" kern="1200" cap="none" spc="0" normalizeH="0" baseline="0" noProof="0" dirty="0">
                <a:ln>
                  <a:noFill/>
                </a:ln>
                <a:solidFill>
                  <a:schemeClr val="dk1"/>
                </a:solidFill>
                <a:effectLst/>
                <a:uLnTx/>
                <a:uFillTx/>
                <a:latin typeface="+mn-lt"/>
                <a:ea typeface="+mn-ea"/>
                <a:cs typeface="+mn-cs"/>
              </a:rPr>
              <a:t>(CO1,2,3,4,5)</a:t>
            </a:r>
          </a:p>
        </p:txBody>
      </p:sp>
      <p:sp>
        <p:nvSpPr>
          <p:cNvPr id="9" name="Content Placeholder 8"/>
          <p:cNvSpPr>
            <a:spLocks noGrp="1"/>
          </p:cNvSpPr>
          <p:nvPr>
            <p:ph idx="1"/>
          </p:nvPr>
        </p:nvSpPr>
        <p:spPr>
          <a:xfrm>
            <a:off x="685800" y="1185357"/>
            <a:ext cx="8229600" cy="4602163"/>
          </a:xfrm>
        </p:spPr>
        <p:txBody>
          <a:bodyPr>
            <a:normAutofit/>
          </a:bodyPr>
          <a:lstStyle/>
          <a:p>
            <a:pPr algn="just"/>
            <a:r>
              <a:rPr lang="en-US" sz="2000" b="1" dirty="0">
                <a:effectLst/>
              </a:rPr>
              <a:t>SVM Kernel Functions</a:t>
            </a:r>
          </a:p>
          <a:p>
            <a:pPr algn="just"/>
            <a:r>
              <a:rPr lang="en-US" sz="2000" dirty="0"/>
              <a:t>SVM algorithms use a set of mathematical functions that are defined as the kernel. The function of kernel is to take data as input and transform it into the required form. Different SVM algorithms use different types of kernel functions. These functions can be different types. For example</a:t>
            </a:r>
            <a:r>
              <a:rPr lang="en-US" sz="2000" b="1" i="1" dirty="0"/>
              <a:t> linear, nonlinear, polynomial, radial basis function (RBF), and sigmoid.</a:t>
            </a:r>
            <a:br>
              <a:rPr lang="en-US" sz="2000" dirty="0"/>
            </a:br>
            <a:r>
              <a:rPr lang="en-US" sz="2000" dirty="0"/>
              <a:t>Introduce Kernel functions for sequence data, graphs, text, images, as well as vectors. The most used type of kernel function is </a:t>
            </a:r>
            <a:r>
              <a:rPr lang="en-US" sz="2000" b="1" dirty="0"/>
              <a:t>RBF.</a:t>
            </a:r>
            <a:r>
              <a:rPr lang="en-US" sz="2000" dirty="0"/>
              <a:t> Because it has localized and finite response along the entire x-axis.</a:t>
            </a:r>
            <a:br>
              <a:rPr lang="en-US" sz="2000" dirty="0"/>
            </a:br>
            <a:r>
              <a:rPr lang="en-US" sz="2000" dirty="0"/>
              <a:t>The kernel functions return the inner product between two points in a suitable feature space. Thus by defining a notion of similarity, with little computational cost even in very high-dimensional spaces.</a:t>
            </a:r>
          </a:p>
          <a:p>
            <a:pPr marL="287020" indent="-274320" algn="just">
              <a:lnSpc>
                <a:spcPct val="150000"/>
              </a:lnSpc>
              <a:spcBef>
                <a:spcPts val="95"/>
              </a:spcBef>
              <a:buClr>
                <a:schemeClr val="tx1"/>
              </a:buClr>
              <a:buSzPct val="93181"/>
              <a:tabLst>
                <a:tab pos="286385" algn="l"/>
                <a:tab pos="287020" algn="l"/>
              </a:tabLst>
            </a:pPr>
            <a:endParaRPr lang="en-US" sz="2000" dirty="0"/>
          </a:p>
          <a:p>
            <a:pPr marL="287020" indent="-274320" algn="just">
              <a:lnSpc>
                <a:spcPct val="150000"/>
              </a:lnSpc>
              <a:spcBef>
                <a:spcPts val="95"/>
              </a:spcBef>
              <a:buClr>
                <a:schemeClr val="tx1"/>
              </a:buClr>
              <a:buSzPct val="93181"/>
              <a:tabLst>
                <a:tab pos="286385" algn="l"/>
                <a:tab pos="287020" algn="l"/>
              </a:tabLst>
            </a:pPr>
            <a:endParaRPr lang="en-US" sz="2000" dirty="0"/>
          </a:p>
          <a:p>
            <a:pPr marL="287020" indent="-274320" algn="just">
              <a:lnSpc>
                <a:spcPct val="150000"/>
              </a:lnSpc>
              <a:spcBef>
                <a:spcPts val="95"/>
              </a:spcBef>
              <a:buClr>
                <a:schemeClr val="tx1"/>
              </a:buClr>
              <a:buSzPct val="93181"/>
              <a:tabLst>
                <a:tab pos="286385" algn="l"/>
                <a:tab pos="287020" algn="l"/>
              </a:tabLst>
            </a:pPr>
            <a:endParaRPr lang="en-US" sz="20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2" name="Picture 1" descr="A picture containing logo&#10;&#10;Description automatically generated">
            <a:extLst>
              <a:ext uri="{FF2B5EF4-FFF2-40B4-BE49-F238E27FC236}">
                <a16:creationId xmlns:a16="http://schemas.microsoft.com/office/drawing/2014/main" id="{D89B5867-0F7E-16B8-BE2E-7F78E33E9A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0BB82CD1-0262-4AE9-66E5-EA468CFA66D4}"/>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110577670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2B2C88D-9717-4219-9A69-8BD41EC183F8}"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186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4000" b="1" dirty="0"/>
              <a:t>SVM </a:t>
            </a:r>
            <a:r>
              <a:rPr kumimoji="0" lang="en-US" sz="4000" b="0" i="0" u="none" strike="noStrike" kern="1200" cap="none" spc="0" normalizeH="0" baseline="0" noProof="0" dirty="0">
                <a:ln>
                  <a:noFill/>
                </a:ln>
                <a:solidFill>
                  <a:schemeClr val="dk1"/>
                </a:solidFill>
                <a:effectLst/>
                <a:uLnTx/>
                <a:uFillTx/>
                <a:latin typeface="+mn-lt"/>
                <a:ea typeface="+mn-ea"/>
                <a:cs typeface="+mn-cs"/>
              </a:rPr>
              <a:t>(CO1,2,3,4,5)</a:t>
            </a:r>
          </a:p>
        </p:txBody>
      </p:sp>
      <p:sp>
        <p:nvSpPr>
          <p:cNvPr id="9" name="Content Placeholder 8"/>
          <p:cNvSpPr>
            <a:spLocks noGrp="1"/>
          </p:cNvSpPr>
          <p:nvPr>
            <p:ph idx="1"/>
          </p:nvPr>
        </p:nvSpPr>
        <p:spPr>
          <a:xfrm>
            <a:off x="685800" y="1185357"/>
            <a:ext cx="8229600" cy="4602163"/>
          </a:xfrm>
        </p:spPr>
        <p:txBody>
          <a:bodyPr>
            <a:normAutofit/>
          </a:bodyPr>
          <a:lstStyle/>
          <a:p>
            <a:r>
              <a:rPr lang="en-US" sz="2000" b="1" dirty="0">
                <a:effectLst/>
              </a:rPr>
              <a:t>Kernel Rules</a:t>
            </a:r>
          </a:p>
          <a:p>
            <a:r>
              <a:rPr lang="en-US" sz="2000" dirty="0"/>
              <a:t>Define kernel or a window function as follows:</a:t>
            </a:r>
          </a:p>
          <a:p>
            <a:pPr marL="287020" indent="-274320">
              <a:lnSpc>
                <a:spcPct val="150000"/>
              </a:lnSpc>
              <a:spcBef>
                <a:spcPts val="95"/>
              </a:spcBef>
              <a:buClr>
                <a:schemeClr val="tx1"/>
              </a:buClr>
              <a:buSzPct val="93181"/>
              <a:tabLst>
                <a:tab pos="286385" algn="l"/>
                <a:tab pos="287020" algn="l"/>
              </a:tabLst>
            </a:pPr>
            <a:endParaRPr lang="en-US" sz="2000" dirty="0"/>
          </a:p>
          <a:p>
            <a:pPr marL="287020" indent="-274320">
              <a:lnSpc>
                <a:spcPct val="150000"/>
              </a:lnSpc>
              <a:spcBef>
                <a:spcPts val="95"/>
              </a:spcBef>
              <a:buClr>
                <a:schemeClr val="tx1"/>
              </a:buClr>
              <a:buSzPct val="93181"/>
              <a:tabLst>
                <a:tab pos="286385" algn="l"/>
                <a:tab pos="287020" algn="l"/>
              </a:tabLst>
            </a:pPr>
            <a:endParaRPr lang="en-US" sz="20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2AEA15C3-DD94-4625-8CA6-EB8B8EF69C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1981200"/>
            <a:ext cx="3904943" cy="1195700"/>
          </a:xfrm>
          <a:prstGeom prst="rect">
            <a:avLst/>
          </a:prstGeom>
        </p:spPr>
      </p:pic>
      <p:pic>
        <p:nvPicPr>
          <p:cNvPr id="11" name="Picture 10">
            <a:extLst>
              <a:ext uri="{FF2B5EF4-FFF2-40B4-BE49-F238E27FC236}">
                <a16:creationId xmlns:a16="http://schemas.microsoft.com/office/drawing/2014/main" id="{9708D817-00A8-4D52-ADFA-08A79C73D5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9109" y="3459574"/>
            <a:ext cx="4604091" cy="2471485"/>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8910A0EC-819B-F09A-E072-A2705C0EB6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5" name="Footer Placeholder 4">
            <a:extLst>
              <a:ext uri="{FF2B5EF4-FFF2-40B4-BE49-F238E27FC236}">
                <a16:creationId xmlns:a16="http://schemas.microsoft.com/office/drawing/2014/main" id="{4503F38D-58BC-514E-C5B3-559D6932E87F}"/>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323404363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1D186E5-A8E1-45FE-A855-0C9B78C1AE35}" type="datetime1">
              <a:rPr lang="en-US" smtClean="0"/>
              <a:t>12/30/2022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187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4000" b="1" dirty="0"/>
              <a:t>SVM </a:t>
            </a:r>
            <a:r>
              <a:rPr kumimoji="0" lang="en-US" sz="4000" b="0" i="0" u="none" strike="noStrike" kern="1200" cap="none" spc="0" normalizeH="0" baseline="0" noProof="0" dirty="0">
                <a:ln>
                  <a:noFill/>
                </a:ln>
                <a:solidFill>
                  <a:schemeClr val="dk1"/>
                </a:solidFill>
                <a:effectLst/>
                <a:uLnTx/>
                <a:uFillTx/>
                <a:latin typeface="+mn-lt"/>
                <a:ea typeface="+mn-ea"/>
                <a:cs typeface="+mn-cs"/>
              </a:rPr>
              <a:t>(CO1,2,3,4,5)</a:t>
            </a:r>
          </a:p>
        </p:txBody>
      </p:sp>
      <p:sp>
        <p:nvSpPr>
          <p:cNvPr id="9" name="Content Placeholder 8"/>
          <p:cNvSpPr>
            <a:spLocks noGrp="1"/>
          </p:cNvSpPr>
          <p:nvPr>
            <p:ph idx="1"/>
          </p:nvPr>
        </p:nvSpPr>
        <p:spPr>
          <a:xfrm>
            <a:off x="685800" y="1185357"/>
            <a:ext cx="8229600" cy="4602163"/>
          </a:xfrm>
        </p:spPr>
        <p:txBody>
          <a:bodyPr>
            <a:normAutofit/>
          </a:bodyPr>
          <a:lstStyle/>
          <a:p>
            <a:pPr marL="0" indent="0">
              <a:buNone/>
            </a:pPr>
            <a:r>
              <a:rPr lang="en-US" sz="2000" b="1" dirty="0">
                <a:effectLst/>
              </a:rPr>
              <a:t>Examples of SVM Kernels</a:t>
            </a:r>
          </a:p>
          <a:p>
            <a:pPr marL="0" indent="0">
              <a:buNone/>
            </a:pPr>
            <a:r>
              <a:rPr lang="en-US" sz="2000" dirty="0"/>
              <a:t>Let us see some common kernels used with SVMs and their uses:</a:t>
            </a:r>
          </a:p>
          <a:p>
            <a:pPr marL="0" indent="0">
              <a:buNone/>
            </a:pPr>
            <a:r>
              <a:rPr lang="en-US" sz="2000" b="1" dirty="0">
                <a:effectLst/>
              </a:rPr>
              <a:t>1. Polynomial kernel</a:t>
            </a:r>
          </a:p>
          <a:p>
            <a:r>
              <a:rPr lang="en-US" sz="2000" dirty="0"/>
              <a:t>It is popular in image processing.</a:t>
            </a:r>
            <a:br>
              <a:rPr lang="en-US" sz="2000" dirty="0"/>
            </a:br>
            <a:r>
              <a:rPr lang="en-US" sz="2000" dirty="0"/>
              <a:t>Equation is:</a:t>
            </a:r>
          </a:p>
          <a:p>
            <a:pPr marL="287020" indent="-274320">
              <a:lnSpc>
                <a:spcPct val="150000"/>
              </a:lnSpc>
              <a:spcBef>
                <a:spcPts val="95"/>
              </a:spcBef>
              <a:buClr>
                <a:schemeClr val="tx1"/>
              </a:buClr>
              <a:buSzPct val="93181"/>
              <a:tabLst>
                <a:tab pos="286385" algn="l"/>
                <a:tab pos="287020" algn="l"/>
              </a:tabLst>
            </a:pPr>
            <a:endParaRPr lang="en-US" sz="2000" dirty="0"/>
          </a:p>
          <a:p>
            <a:pPr marL="0" indent="0">
              <a:buNone/>
            </a:pPr>
            <a:r>
              <a:rPr lang="en-US" sz="2000" b="1" dirty="0"/>
              <a:t>2. Gaussian kernel</a:t>
            </a:r>
          </a:p>
          <a:p>
            <a:r>
              <a:rPr lang="en-US" sz="2000" b="1" dirty="0"/>
              <a:t>It is a general-purpose kernel; used when there is no prior knowledge about the data. Equation is:</a:t>
            </a:r>
          </a:p>
          <a:p>
            <a:pPr>
              <a:lnSpc>
                <a:spcPct val="150000"/>
              </a:lnSpc>
              <a:buClr>
                <a:schemeClr val="tx1"/>
              </a:buClr>
              <a:buSzPct val="93181"/>
              <a:tabLst>
                <a:tab pos="286385" algn="l"/>
                <a:tab pos="287020" algn="l"/>
              </a:tabLst>
            </a:pPr>
            <a:endParaRPr lang="en-US" sz="2000" b="1" dirty="0"/>
          </a:p>
          <a:p>
            <a:pPr marL="287020" indent="-274320">
              <a:lnSpc>
                <a:spcPct val="150000"/>
              </a:lnSpc>
              <a:spcBef>
                <a:spcPts val="95"/>
              </a:spcBef>
              <a:buClr>
                <a:schemeClr val="tx1"/>
              </a:buClr>
              <a:buSzPct val="93181"/>
              <a:tabLst>
                <a:tab pos="286385" algn="l"/>
                <a:tab pos="287020" algn="l"/>
              </a:tabLst>
            </a:pPr>
            <a:endParaRPr lang="en-US" sz="20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23CC4D0E-CFF5-432F-8735-869E21FEF3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0480" y="2819400"/>
            <a:ext cx="1914525" cy="228600"/>
          </a:xfrm>
          <a:prstGeom prst="rect">
            <a:avLst/>
          </a:prstGeom>
        </p:spPr>
      </p:pic>
      <p:pic>
        <p:nvPicPr>
          <p:cNvPr id="11" name="Picture 10">
            <a:extLst>
              <a:ext uri="{FF2B5EF4-FFF2-40B4-BE49-F238E27FC236}">
                <a16:creationId xmlns:a16="http://schemas.microsoft.com/office/drawing/2014/main" id="{05767EDA-18D1-4B46-894D-756BABE6F3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0480" y="4697283"/>
            <a:ext cx="2038350" cy="438150"/>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4306EF0A-4FA5-38A2-0B5A-6FABDB41F7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5" name="Footer Placeholder 4">
            <a:extLst>
              <a:ext uri="{FF2B5EF4-FFF2-40B4-BE49-F238E27FC236}">
                <a16:creationId xmlns:a16="http://schemas.microsoft.com/office/drawing/2014/main" id="{80AD1604-8B70-9592-F860-B6368D34EF5E}"/>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143838728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6D42965-C549-41F2-9596-579E30CBD9CF}"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188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4000" b="1" dirty="0"/>
              <a:t>SVM </a:t>
            </a:r>
            <a:r>
              <a:rPr kumimoji="0" lang="en-US" sz="4000" b="0" i="0" u="none" strike="noStrike" kern="1200" cap="none" spc="0" normalizeH="0" baseline="0" noProof="0" dirty="0">
                <a:ln>
                  <a:noFill/>
                </a:ln>
                <a:solidFill>
                  <a:schemeClr val="dk1"/>
                </a:solidFill>
                <a:effectLst/>
                <a:uLnTx/>
                <a:uFillTx/>
                <a:latin typeface="+mn-lt"/>
                <a:ea typeface="+mn-ea"/>
                <a:cs typeface="+mn-cs"/>
              </a:rPr>
              <a:t>(CO1,2,3,4,5)</a:t>
            </a:r>
          </a:p>
        </p:txBody>
      </p:sp>
      <p:sp>
        <p:nvSpPr>
          <p:cNvPr id="9" name="Content Placeholder 8"/>
          <p:cNvSpPr>
            <a:spLocks noGrp="1"/>
          </p:cNvSpPr>
          <p:nvPr>
            <p:ph idx="1"/>
          </p:nvPr>
        </p:nvSpPr>
        <p:spPr>
          <a:xfrm>
            <a:off x="685800" y="1185357"/>
            <a:ext cx="8229600" cy="4602163"/>
          </a:xfrm>
        </p:spPr>
        <p:txBody>
          <a:bodyPr>
            <a:normAutofit/>
          </a:bodyPr>
          <a:lstStyle/>
          <a:p>
            <a:pPr marL="0" indent="0">
              <a:buNone/>
            </a:pPr>
            <a:r>
              <a:rPr lang="en-US" sz="1800" b="1" dirty="0">
                <a:effectLst/>
              </a:rPr>
              <a:t>3. Gaussian radial basis function (RBF)</a:t>
            </a:r>
          </a:p>
          <a:p>
            <a:r>
              <a:rPr lang="en-US" sz="1800" dirty="0"/>
              <a:t>It is a general-purpose kernel; used when there is no prior knowledge about the data.</a:t>
            </a:r>
            <a:br>
              <a:rPr lang="en-US" sz="1800" dirty="0"/>
            </a:br>
            <a:r>
              <a:rPr lang="en-US" sz="1800" dirty="0"/>
              <a:t>Equation is: </a:t>
            </a:r>
          </a:p>
          <a:p>
            <a:pPr marL="287020" indent="-274320">
              <a:lnSpc>
                <a:spcPct val="150000"/>
              </a:lnSpc>
              <a:spcBef>
                <a:spcPts val="95"/>
              </a:spcBef>
              <a:buClr>
                <a:schemeClr val="tx1"/>
              </a:buClr>
              <a:buSzPct val="93181"/>
              <a:tabLst>
                <a:tab pos="286385" algn="l"/>
                <a:tab pos="287020" algn="l"/>
              </a:tabLst>
            </a:pPr>
            <a:endParaRPr lang="en-US" sz="1800" dirty="0"/>
          </a:p>
          <a:p>
            <a:pPr marL="287020" indent="-274320">
              <a:lnSpc>
                <a:spcPct val="150000"/>
              </a:lnSpc>
              <a:spcBef>
                <a:spcPts val="95"/>
              </a:spcBef>
              <a:buClr>
                <a:schemeClr val="tx1"/>
              </a:buClr>
              <a:buSzPct val="93181"/>
              <a:tabLst>
                <a:tab pos="286385" algn="l"/>
                <a:tab pos="287020" algn="l"/>
              </a:tabLst>
            </a:pPr>
            <a:endParaRPr lang="en-US" sz="1800" dirty="0"/>
          </a:p>
          <a:p>
            <a:pPr marL="0" indent="0">
              <a:buNone/>
            </a:pPr>
            <a:r>
              <a:rPr lang="en-US" sz="1800" b="1" dirty="0">
                <a:effectLst/>
              </a:rPr>
              <a:t>4. Laplace RBF kernel</a:t>
            </a:r>
          </a:p>
          <a:p>
            <a:r>
              <a:rPr lang="en-US" sz="1800" dirty="0"/>
              <a:t>It is general-purpose kernel; used when there is no prior knowledge about the data.</a:t>
            </a:r>
            <a:br>
              <a:rPr lang="en-US" sz="1800" dirty="0"/>
            </a:br>
            <a:r>
              <a:rPr lang="en-US" sz="1800" dirty="0"/>
              <a:t>Equation is:</a:t>
            </a:r>
          </a:p>
          <a:p>
            <a:endParaRPr lang="en-US" sz="1800" b="1" dirty="0"/>
          </a:p>
          <a:p>
            <a:pPr marL="0" indent="0">
              <a:buNone/>
            </a:pPr>
            <a:r>
              <a:rPr lang="en-US" sz="1800" b="1" dirty="0"/>
              <a:t>5. Hyperbolic tangent kernel</a:t>
            </a:r>
          </a:p>
          <a:p>
            <a:r>
              <a:rPr lang="en-US" sz="1800" b="1" dirty="0"/>
              <a:t>We can use it in neural networks.</a:t>
            </a:r>
            <a:br>
              <a:rPr lang="en-US" sz="1800" b="1" dirty="0"/>
            </a:br>
            <a:r>
              <a:rPr lang="en-US" sz="1800" b="1" dirty="0"/>
              <a:t>Equation is:</a:t>
            </a:r>
          </a:p>
          <a:p>
            <a:pPr marL="287020" indent="-274320">
              <a:lnSpc>
                <a:spcPct val="150000"/>
              </a:lnSpc>
              <a:spcBef>
                <a:spcPts val="95"/>
              </a:spcBef>
              <a:buClr>
                <a:schemeClr val="tx1"/>
              </a:buClr>
              <a:buSzPct val="93181"/>
              <a:tabLst>
                <a:tab pos="286385" algn="l"/>
                <a:tab pos="287020" algn="l"/>
              </a:tabLst>
            </a:pPr>
            <a:endParaRPr lang="en-US" sz="18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75610575-F9CD-4791-9A8D-63DB57071A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500" y="2209800"/>
            <a:ext cx="2400300" cy="228600"/>
          </a:xfrm>
          <a:prstGeom prst="rect">
            <a:avLst/>
          </a:prstGeom>
        </p:spPr>
      </p:pic>
      <p:pic>
        <p:nvPicPr>
          <p:cNvPr id="11" name="Picture 10">
            <a:extLst>
              <a:ext uri="{FF2B5EF4-FFF2-40B4-BE49-F238E27FC236}">
                <a16:creationId xmlns:a16="http://schemas.microsoft.com/office/drawing/2014/main" id="{98C6DE0D-E5B7-4903-A392-ED2F1FFBB2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964" y="2652712"/>
            <a:ext cx="373261" cy="397604"/>
          </a:xfrm>
          <a:prstGeom prst="rect">
            <a:avLst/>
          </a:prstGeom>
        </p:spPr>
      </p:pic>
      <p:pic>
        <p:nvPicPr>
          <p:cNvPr id="13" name="Picture 12">
            <a:extLst>
              <a:ext uri="{FF2B5EF4-FFF2-40B4-BE49-F238E27FC236}">
                <a16:creationId xmlns:a16="http://schemas.microsoft.com/office/drawing/2014/main" id="{5831D9EC-A2F2-4B3A-A381-86C95AAEA9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7649" y="2718882"/>
            <a:ext cx="1239275" cy="331434"/>
          </a:xfrm>
          <a:prstGeom prst="rect">
            <a:avLst/>
          </a:prstGeom>
        </p:spPr>
      </p:pic>
      <p:pic>
        <p:nvPicPr>
          <p:cNvPr id="15" name="Picture 14">
            <a:extLst>
              <a:ext uri="{FF2B5EF4-FFF2-40B4-BE49-F238E27FC236}">
                <a16:creationId xmlns:a16="http://schemas.microsoft.com/office/drawing/2014/main" id="{CDAD6562-0E20-4311-81EC-9287FDBC9D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05481" y="4205288"/>
            <a:ext cx="1962150" cy="428625"/>
          </a:xfrm>
          <a:prstGeom prst="rect">
            <a:avLst/>
          </a:prstGeom>
        </p:spPr>
      </p:pic>
      <p:pic>
        <p:nvPicPr>
          <p:cNvPr id="17" name="Picture 16">
            <a:extLst>
              <a:ext uri="{FF2B5EF4-FFF2-40B4-BE49-F238E27FC236}">
                <a16:creationId xmlns:a16="http://schemas.microsoft.com/office/drawing/2014/main" id="{2A7B2B29-7BB8-4413-A014-BE7D68BFEB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24225" y="5682745"/>
            <a:ext cx="2286000" cy="209550"/>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FCDF7495-A516-3C8A-CACA-E3A8BE66324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5" name="Footer Placeholder 4">
            <a:extLst>
              <a:ext uri="{FF2B5EF4-FFF2-40B4-BE49-F238E27FC236}">
                <a16:creationId xmlns:a16="http://schemas.microsoft.com/office/drawing/2014/main" id="{1B1587A6-D338-6934-E06B-4752F290C344}"/>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332282722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D241B9B-B9CD-4F2F-91EF-453F85448A87}"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189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4000" b="1" dirty="0"/>
              <a:t>SVM </a:t>
            </a:r>
            <a:r>
              <a:rPr kumimoji="0" lang="en-US" sz="4000" b="0" i="0" u="none" strike="noStrike" kern="1200" cap="none" spc="0" normalizeH="0" baseline="0" noProof="0" dirty="0">
                <a:ln>
                  <a:noFill/>
                </a:ln>
                <a:solidFill>
                  <a:schemeClr val="dk1"/>
                </a:solidFill>
                <a:effectLst/>
                <a:uLnTx/>
                <a:uFillTx/>
                <a:latin typeface="+mn-lt"/>
                <a:ea typeface="+mn-ea"/>
                <a:cs typeface="+mn-cs"/>
              </a:rPr>
              <a:t>(CO1,2,3,4,5)</a:t>
            </a:r>
          </a:p>
        </p:txBody>
      </p:sp>
      <p:sp>
        <p:nvSpPr>
          <p:cNvPr id="9" name="Content Placeholder 8"/>
          <p:cNvSpPr>
            <a:spLocks noGrp="1"/>
          </p:cNvSpPr>
          <p:nvPr>
            <p:ph idx="1"/>
          </p:nvPr>
        </p:nvSpPr>
        <p:spPr>
          <a:xfrm>
            <a:off x="685800" y="1185357"/>
            <a:ext cx="8229600" cy="4602163"/>
          </a:xfrm>
        </p:spPr>
        <p:txBody>
          <a:bodyPr>
            <a:normAutofit/>
          </a:bodyPr>
          <a:lstStyle/>
          <a:p>
            <a:pPr marL="0" indent="0">
              <a:buNone/>
            </a:pPr>
            <a:r>
              <a:rPr lang="en-US" sz="1800" b="1" dirty="0">
                <a:effectLst/>
              </a:rPr>
              <a:t>6. Sigmoid kernel</a:t>
            </a:r>
          </a:p>
          <a:p>
            <a:r>
              <a:rPr lang="en-US" sz="1800" dirty="0"/>
              <a:t>We can use it as the proxy for neural networks. Equation is</a:t>
            </a:r>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0" indent="0">
              <a:lnSpc>
                <a:spcPct val="150000"/>
              </a:lnSpc>
              <a:buClr>
                <a:schemeClr val="tx1"/>
              </a:buClr>
              <a:buSzPct val="93181"/>
              <a:buNone/>
              <a:tabLst>
                <a:tab pos="286385" algn="l"/>
                <a:tab pos="287020" algn="l"/>
              </a:tabLst>
            </a:pPr>
            <a:r>
              <a:rPr lang="en-US" sz="1800" b="1" dirty="0"/>
              <a:t>7. Bessel function of the first kind Kernel</a:t>
            </a:r>
          </a:p>
          <a:p>
            <a:pPr>
              <a:lnSpc>
                <a:spcPct val="150000"/>
              </a:lnSpc>
              <a:buClr>
                <a:schemeClr val="tx1"/>
              </a:buClr>
              <a:buSzPct val="93181"/>
              <a:tabLst>
                <a:tab pos="286385" algn="l"/>
                <a:tab pos="287020" algn="l"/>
              </a:tabLst>
            </a:pPr>
            <a:endParaRPr lang="en-US" sz="1800" b="1" dirty="0"/>
          </a:p>
          <a:p>
            <a:pPr marL="287020" indent="-274320">
              <a:lnSpc>
                <a:spcPct val="150000"/>
              </a:lnSpc>
              <a:spcBef>
                <a:spcPts val="95"/>
              </a:spcBef>
              <a:buClr>
                <a:schemeClr val="tx1"/>
              </a:buClr>
              <a:buSzPct val="93181"/>
              <a:tabLst>
                <a:tab pos="286385" algn="l"/>
                <a:tab pos="287020" algn="l"/>
              </a:tabLst>
            </a:pPr>
            <a:endParaRPr lang="en-US" sz="2200" dirty="0"/>
          </a:p>
          <a:p>
            <a:pPr marL="0" indent="0">
              <a:lnSpc>
                <a:spcPct val="150000"/>
              </a:lnSpc>
              <a:buClr>
                <a:schemeClr val="tx1"/>
              </a:buClr>
              <a:buSzPct val="93181"/>
              <a:buNone/>
              <a:tabLst>
                <a:tab pos="286385" algn="l"/>
                <a:tab pos="287020" algn="l"/>
              </a:tabLst>
            </a:pPr>
            <a:r>
              <a:rPr lang="en-IN" sz="1800" b="1" dirty="0"/>
              <a:t>8. ANOVA radial basis kernel</a:t>
            </a:r>
          </a:p>
          <a:p>
            <a:pPr marL="287020" indent="-274320">
              <a:lnSpc>
                <a:spcPct val="150000"/>
              </a:lnSpc>
              <a:spcBef>
                <a:spcPts val="95"/>
              </a:spcBef>
              <a:buClr>
                <a:schemeClr val="tx1"/>
              </a:buClr>
              <a:buSzPct val="93181"/>
              <a:tabLst>
                <a:tab pos="286385" algn="l"/>
                <a:tab pos="287020" algn="l"/>
              </a:tabLst>
            </a:pPr>
            <a:endParaRPr lang="en-IN" sz="1400" b="1" dirty="0"/>
          </a:p>
          <a:p>
            <a:pPr marL="0" indent="0">
              <a:lnSpc>
                <a:spcPct val="150000"/>
              </a:lnSpc>
              <a:buClr>
                <a:schemeClr val="tx1"/>
              </a:buClr>
              <a:buSzPct val="93181"/>
              <a:buNone/>
              <a:tabLst>
                <a:tab pos="286385" algn="l"/>
                <a:tab pos="287020" algn="l"/>
              </a:tabLst>
            </a:pPr>
            <a:r>
              <a:rPr lang="en-IN" sz="1800" b="1" dirty="0"/>
              <a:t>9. Linear splines kernel in one-dimension</a:t>
            </a:r>
          </a:p>
          <a:p>
            <a:pPr>
              <a:lnSpc>
                <a:spcPct val="150000"/>
              </a:lnSpc>
              <a:buClr>
                <a:schemeClr val="tx1"/>
              </a:buClr>
              <a:buSzPct val="93181"/>
              <a:tabLst>
                <a:tab pos="286385" algn="l"/>
                <a:tab pos="287020" algn="l"/>
              </a:tabLst>
            </a:pPr>
            <a:endParaRPr lang="en-IN" sz="1800" b="1"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AC6A503E-64D6-4DB9-82A5-F64D3A61B6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2133600"/>
            <a:ext cx="1847850" cy="190500"/>
          </a:xfrm>
          <a:prstGeom prst="rect">
            <a:avLst/>
          </a:prstGeom>
        </p:spPr>
      </p:pic>
      <p:pic>
        <p:nvPicPr>
          <p:cNvPr id="11" name="Picture 10">
            <a:extLst>
              <a:ext uri="{FF2B5EF4-FFF2-40B4-BE49-F238E27FC236}">
                <a16:creationId xmlns:a16="http://schemas.microsoft.com/office/drawing/2014/main" id="{F201D3BE-6823-4D5C-B71C-A6D2B69A0B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0" y="3449320"/>
            <a:ext cx="1857375" cy="419100"/>
          </a:xfrm>
          <a:prstGeom prst="rect">
            <a:avLst/>
          </a:prstGeom>
        </p:spPr>
      </p:pic>
      <p:pic>
        <p:nvPicPr>
          <p:cNvPr id="13" name="Picture 12">
            <a:extLst>
              <a:ext uri="{FF2B5EF4-FFF2-40B4-BE49-F238E27FC236}">
                <a16:creationId xmlns:a16="http://schemas.microsoft.com/office/drawing/2014/main" id="{040F1784-97BC-46AC-89DB-A6C4832786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7200" y="4437250"/>
            <a:ext cx="2438400" cy="495300"/>
          </a:xfrm>
          <a:prstGeom prst="rect">
            <a:avLst/>
          </a:prstGeom>
        </p:spPr>
      </p:pic>
      <p:pic>
        <p:nvPicPr>
          <p:cNvPr id="15" name="Picture 14">
            <a:extLst>
              <a:ext uri="{FF2B5EF4-FFF2-40B4-BE49-F238E27FC236}">
                <a16:creationId xmlns:a16="http://schemas.microsoft.com/office/drawing/2014/main" id="{8C306BEC-C8A9-4162-A81A-806D7BBE65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55240" y="5821492"/>
            <a:ext cx="4914900" cy="352425"/>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D99D91AD-2B50-BB29-91AB-EF974A3C90B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5" name="Footer Placeholder 4">
            <a:extLst>
              <a:ext uri="{FF2B5EF4-FFF2-40B4-BE49-F238E27FC236}">
                <a16:creationId xmlns:a16="http://schemas.microsoft.com/office/drawing/2014/main" id="{76807FAD-E0AF-1C67-B945-44EAF1AFC74F}"/>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308107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B49C46E-1DB7-403C-8263-3A7427590C97}"/>
              </a:ext>
            </a:extLst>
          </p:cNvPr>
          <p:cNvSpPr>
            <a:spLocks noGrp="1"/>
          </p:cNvSpPr>
          <p:nvPr>
            <p:ph type="dt" sz="half" idx="10"/>
          </p:nvPr>
        </p:nvSpPr>
        <p:spPr/>
        <p:txBody>
          <a:bodyPr/>
          <a:lstStyle/>
          <a:p>
            <a:fld id="{9A405B26-D0B8-47CE-A125-1280929E6F81}" type="datetime1">
              <a:rPr lang="en-US" smtClean="0"/>
              <a:t>12/30/2022</a:t>
            </a:fld>
            <a:endParaRPr lang="en-US" dirty="0"/>
          </a:p>
        </p:txBody>
      </p:sp>
      <p:sp>
        <p:nvSpPr>
          <p:cNvPr id="6" name="Slide Number Placeholder 5">
            <a:extLst>
              <a:ext uri="{FF2B5EF4-FFF2-40B4-BE49-F238E27FC236}">
                <a16:creationId xmlns:a16="http://schemas.microsoft.com/office/drawing/2014/main" id="{E45F879E-1D18-41C3-8370-EE707907DD08}"/>
              </a:ext>
            </a:extLst>
          </p:cNvPr>
          <p:cNvSpPr>
            <a:spLocks noGrp="1"/>
          </p:cNvSpPr>
          <p:nvPr>
            <p:ph type="sldNum" sz="quarter" idx="12"/>
          </p:nvPr>
        </p:nvSpPr>
        <p:spPr/>
        <p:txBody>
          <a:bodyPr/>
          <a:lstStyle/>
          <a:p>
            <a:fld id="{B6F15528-21DE-4FAA-801E-634DDDAF4B2B}" type="slidenum">
              <a:rPr lang="en-US" smtClean="0"/>
              <a:pPr/>
              <a:t>19</a:t>
            </a:fld>
            <a:endParaRPr lang="en-US" dirty="0"/>
          </a:p>
        </p:txBody>
      </p:sp>
      <p:sp>
        <p:nvSpPr>
          <p:cNvPr id="8" name="Title 1">
            <a:extLst>
              <a:ext uri="{FF2B5EF4-FFF2-40B4-BE49-F238E27FC236}">
                <a16:creationId xmlns:a16="http://schemas.microsoft.com/office/drawing/2014/main" id="{62C5A8F8-C96F-459B-96C1-4D0D058D9A21}"/>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t">
            <a:noAutofit/>
          </a:bodyPr>
          <a:lstStyle/>
          <a:p>
            <a:pPr algn="ctr">
              <a:spcBef>
                <a:spcPct val="0"/>
              </a:spcBef>
              <a:defRPr/>
            </a:pPr>
            <a:r>
              <a:rPr kumimoji="0" lang="en-US" sz="3000" b="0" i="0" u="none" strike="noStrike" kern="1200" cap="none" spc="0" normalizeH="0" baseline="0" noProof="0" dirty="0">
                <a:ln>
                  <a:noFill/>
                </a:ln>
                <a:solidFill>
                  <a:schemeClr val="dk1"/>
                </a:solidFill>
                <a:effectLst/>
                <a:uLnTx/>
                <a:uFillTx/>
                <a:latin typeface="+mn-lt"/>
                <a:ea typeface="+mn-ea"/>
                <a:cs typeface="+mn-cs"/>
              </a:rPr>
              <a:t>Lecture Plan </a:t>
            </a:r>
          </a:p>
        </p:txBody>
      </p:sp>
      <p:pic>
        <p:nvPicPr>
          <p:cNvPr id="10" name="Picture 9">
            <a:extLst>
              <a:ext uri="{FF2B5EF4-FFF2-40B4-BE49-F238E27FC236}">
                <a16:creationId xmlns:a16="http://schemas.microsoft.com/office/drawing/2014/main" id="{B4AA5F69-35A7-47EF-9AD8-A94B0741D635}"/>
              </a:ext>
            </a:extLst>
          </p:cNvPr>
          <p:cNvPicPr>
            <a:picLocks noChangeAspect="1"/>
          </p:cNvPicPr>
          <p:nvPr/>
        </p:nvPicPr>
        <p:blipFill>
          <a:blip r:embed="rId2"/>
          <a:stretch>
            <a:fillRect/>
          </a:stretch>
        </p:blipFill>
        <p:spPr>
          <a:xfrm>
            <a:off x="609600" y="735426"/>
            <a:ext cx="8382000" cy="5631084"/>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48EF7F36-ECDD-2894-A919-CC056100E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382E106C-5B17-5AD4-CD49-F4DE98632BE4}"/>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126771011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F533401-2503-487B-86A8-310A4D0F9085}"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190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4000" b="1" dirty="0"/>
              <a:t>SVM </a:t>
            </a:r>
            <a:r>
              <a:rPr kumimoji="0" lang="en-US" sz="4000" b="0" i="0" u="none" strike="noStrike" kern="1200" cap="none" spc="0" normalizeH="0" baseline="0" noProof="0" dirty="0">
                <a:ln>
                  <a:noFill/>
                </a:ln>
                <a:solidFill>
                  <a:schemeClr val="dk1"/>
                </a:solidFill>
                <a:effectLst/>
                <a:uLnTx/>
                <a:uFillTx/>
                <a:latin typeface="+mn-lt"/>
                <a:ea typeface="+mn-ea"/>
                <a:cs typeface="+mn-cs"/>
              </a:rPr>
              <a:t>(CO1,2,3,4,5)</a:t>
            </a:r>
          </a:p>
        </p:txBody>
      </p:sp>
      <p:sp>
        <p:nvSpPr>
          <p:cNvPr id="9" name="Content Placeholder 8"/>
          <p:cNvSpPr>
            <a:spLocks noGrp="1"/>
          </p:cNvSpPr>
          <p:nvPr>
            <p:ph idx="1"/>
          </p:nvPr>
        </p:nvSpPr>
        <p:spPr>
          <a:xfrm>
            <a:off x="685800" y="1185357"/>
            <a:ext cx="8229600" cy="4602163"/>
          </a:xfrm>
        </p:spPr>
        <p:txBody>
          <a:bodyPr>
            <a:normAutofit/>
          </a:bodyPr>
          <a:lstStyle/>
          <a:p>
            <a:r>
              <a:rPr lang="en-US" sz="1800" b="1" dirty="0"/>
              <a:t>Mapping from 1D to 2D</a:t>
            </a:r>
          </a:p>
          <a:p>
            <a:r>
              <a:rPr lang="en-US" sz="1800" dirty="0"/>
              <a:t>Another, easier example in 2D would be:</a:t>
            </a:r>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A9AE6642-2A39-4DA6-A7BD-F9CE46CE7E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2057400"/>
            <a:ext cx="5334000" cy="3865880"/>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72FDF86D-4EF3-1235-214A-84A69941C9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5" name="Footer Placeholder 4">
            <a:extLst>
              <a:ext uri="{FF2B5EF4-FFF2-40B4-BE49-F238E27FC236}">
                <a16:creationId xmlns:a16="http://schemas.microsoft.com/office/drawing/2014/main" id="{F4745E68-3FE6-D210-2A7C-4FE1911894AE}"/>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12629151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D6474C2-F177-4F68-9730-7BC569BA1D62}"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191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4000" b="1" dirty="0"/>
              <a:t>SVM </a:t>
            </a:r>
            <a:r>
              <a:rPr kumimoji="0" lang="en-US" sz="4000" b="0" i="0" u="none" strike="noStrike" kern="1200" cap="none" spc="0" normalizeH="0" baseline="0" noProof="0" dirty="0">
                <a:ln>
                  <a:noFill/>
                </a:ln>
                <a:solidFill>
                  <a:schemeClr val="dk1"/>
                </a:solidFill>
                <a:effectLst/>
                <a:uLnTx/>
                <a:uFillTx/>
                <a:latin typeface="+mn-lt"/>
                <a:ea typeface="+mn-ea"/>
                <a:cs typeface="+mn-cs"/>
              </a:rPr>
              <a:t>(CO1,2,3,4,5)</a:t>
            </a:r>
          </a:p>
        </p:txBody>
      </p:sp>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r>
              <a:rPr lang="en-US" sz="1800" dirty="0"/>
              <a:t>After using the kernel and after all the transformations we will get:</a:t>
            </a:r>
          </a:p>
          <a:p>
            <a:pPr marL="287020" indent="-274320">
              <a:lnSpc>
                <a:spcPct val="150000"/>
              </a:lnSpc>
              <a:spcBef>
                <a:spcPts val="95"/>
              </a:spcBef>
              <a:buClr>
                <a:schemeClr val="tx1"/>
              </a:buClr>
              <a:buSzPct val="93181"/>
              <a:tabLst>
                <a:tab pos="286385" algn="l"/>
                <a:tab pos="287020" algn="l"/>
              </a:tabLst>
            </a:pPr>
            <a:endParaRPr lang="en-US" sz="1800" dirty="0"/>
          </a:p>
          <a:p>
            <a:pPr marL="287020" indent="-274320">
              <a:lnSpc>
                <a:spcPct val="150000"/>
              </a:lnSpc>
              <a:spcBef>
                <a:spcPts val="95"/>
              </a:spcBef>
              <a:buClr>
                <a:schemeClr val="tx1"/>
              </a:buClr>
              <a:buSzPct val="93181"/>
              <a:tabLst>
                <a:tab pos="286385" algn="l"/>
                <a:tab pos="287020" algn="l"/>
              </a:tabLst>
            </a:pPr>
            <a:endParaRPr lang="en-US" sz="18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EA195D93-4280-4D43-BECC-5324883908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102" y="1828800"/>
            <a:ext cx="6349898" cy="4602164"/>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4CD0C2F4-4177-0A81-68DF-02C0983D6B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5" name="Footer Placeholder 4">
            <a:extLst>
              <a:ext uri="{FF2B5EF4-FFF2-40B4-BE49-F238E27FC236}">
                <a16:creationId xmlns:a16="http://schemas.microsoft.com/office/drawing/2014/main" id="{9BEC4A38-8390-9661-EC57-CAA138C80DCE}"/>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416469689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AC013B3-3959-442E-9341-B2D8DD3FE15E}"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192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4000" b="1" dirty="0"/>
              <a:t>SVM </a:t>
            </a:r>
            <a:r>
              <a:rPr kumimoji="0" lang="en-US" sz="4000" b="0" i="0" u="none" strike="noStrike" kern="1200" cap="none" spc="0" normalizeH="0" baseline="0" noProof="0" dirty="0">
                <a:ln>
                  <a:noFill/>
                </a:ln>
                <a:solidFill>
                  <a:schemeClr val="dk1"/>
                </a:solidFill>
                <a:effectLst/>
                <a:uLnTx/>
                <a:uFillTx/>
                <a:latin typeface="+mn-lt"/>
                <a:ea typeface="+mn-ea"/>
                <a:cs typeface="+mn-cs"/>
              </a:rPr>
              <a:t>(CO1,2,3,4,5)</a:t>
            </a:r>
          </a:p>
        </p:txBody>
      </p:sp>
      <p:sp>
        <p:nvSpPr>
          <p:cNvPr id="9" name="Content Placeholder 8"/>
          <p:cNvSpPr>
            <a:spLocks noGrp="1"/>
          </p:cNvSpPr>
          <p:nvPr>
            <p:ph idx="1"/>
          </p:nvPr>
        </p:nvSpPr>
        <p:spPr>
          <a:xfrm>
            <a:off x="685800" y="1185357"/>
            <a:ext cx="8229600" cy="4602163"/>
          </a:xfrm>
        </p:spPr>
        <p:txBody>
          <a:bodyPr>
            <a:normAutofit/>
          </a:bodyPr>
          <a:lstStyle/>
          <a:p>
            <a:pPr algn="just"/>
            <a:r>
              <a:rPr lang="en-US" sz="1800" dirty="0"/>
              <a:t>So after the transformation, we can easily delimit the two classes using just a single line.</a:t>
            </a:r>
          </a:p>
          <a:p>
            <a:pPr algn="just"/>
            <a:r>
              <a:rPr lang="en-US" sz="1800" dirty="0"/>
              <a:t>In real life applications we won’t have a simple straight line, but we will have lots of curves and high dimensions. In some cases we won’t have two hyperplanes which separates the data with no points between them, so </a:t>
            </a:r>
            <a:r>
              <a:rPr lang="en-US" sz="1800" b="1" dirty="0"/>
              <a:t>we need some trade-offs, tolerance for outliers</a:t>
            </a:r>
            <a:r>
              <a:rPr lang="en-US" sz="1800" dirty="0"/>
              <a:t>. Fortunately the SVM algorithm has a so-called </a:t>
            </a:r>
            <a:r>
              <a:rPr lang="en-US" sz="1800" b="1" dirty="0"/>
              <a:t>regularization parameter</a:t>
            </a:r>
            <a:r>
              <a:rPr lang="en-US" sz="1800" dirty="0"/>
              <a:t> to configure the trade-off and to tolerate outliers.</a:t>
            </a:r>
          </a:p>
          <a:p>
            <a:pPr marL="287020" indent="-274320" algn="just">
              <a:lnSpc>
                <a:spcPct val="150000"/>
              </a:lnSpc>
              <a:spcBef>
                <a:spcPts val="95"/>
              </a:spcBef>
              <a:buClr>
                <a:schemeClr val="tx1"/>
              </a:buClr>
              <a:buSzPct val="93181"/>
              <a:tabLst>
                <a:tab pos="286385" algn="l"/>
                <a:tab pos="287020" algn="l"/>
              </a:tabLst>
            </a:pPr>
            <a:endParaRPr lang="en-US" sz="1800" dirty="0"/>
          </a:p>
          <a:p>
            <a:pPr marL="287020" indent="-274320" algn="just">
              <a:lnSpc>
                <a:spcPct val="150000"/>
              </a:lnSpc>
              <a:spcBef>
                <a:spcPts val="95"/>
              </a:spcBef>
              <a:buClr>
                <a:schemeClr val="tx1"/>
              </a:buClr>
              <a:buSzPct val="93181"/>
              <a:tabLst>
                <a:tab pos="286385" algn="l"/>
                <a:tab pos="287020" algn="l"/>
              </a:tabLst>
            </a:pPr>
            <a:endParaRPr lang="en-US" sz="1800" dirty="0"/>
          </a:p>
          <a:p>
            <a:pPr marL="287020" indent="-274320" algn="just">
              <a:lnSpc>
                <a:spcPct val="150000"/>
              </a:lnSpc>
              <a:spcBef>
                <a:spcPts val="95"/>
              </a:spcBef>
              <a:buClr>
                <a:schemeClr val="tx1"/>
              </a:buClr>
              <a:buSzPct val="93181"/>
              <a:tabLst>
                <a:tab pos="286385" algn="l"/>
                <a:tab pos="287020" algn="l"/>
              </a:tabLst>
            </a:pPr>
            <a:endParaRPr lang="en-US" sz="18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2" name="Picture 1" descr="A picture containing logo&#10;&#10;Description automatically generated">
            <a:extLst>
              <a:ext uri="{FF2B5EF4-FFF2-40B4-BE49-F238E27FC236}">
                <a16:creationId xmlns:a16="http://schemas.microsoft.com/office/drawing/2014/main" id="{45D6D810-8942-AD45-A080-D0DC73B48E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E3B0E57D-DDB0-C760-0130-3E06E72ADCAB}"/>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336282047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BB41EE4-C9E6-4B06-8F25-9C3E34E85DC9}"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193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4000" b="1" dirty="0"/>
              <a:t>SVM </a:t>
            </a:r>
            <a:r>
              <a:rPr kumimoji="0" lang="en-US" sz="4000" b="0" i="0" u="none" strike="noStrike" kern="1200" cap="none" spc="0" normalizeH="0" baseline="0" noProof="0" dirty="0">
                <a:ln>
                  <a:noFill/>
                </a:ln>
                <a:solidFill>
                  <a:schemeClr val="dk1"/>
                </a:solidFill>
                <a:effectLst/>
                <a:uLnTx/>
                <a:uFillTx/>
                <a:latin typeface="+mn-lt"/>
                <a:ea typeface="+mn-ea"/>
                <a:cs typeface="+mn-cs"/>
              </a:rPr>
              <a:t>(CO1,2,3,4,5)</a:t>
            </a:r>
          </a:p>
        </p:txBody>
      </p:sp>
      <p:sp>
        <p:nvSpPr>
          <p:cNvPr id="9" name="Content Placeholder 8"/>
          <p:cNvSpPr>
            <a:spLocks noGrp="1"/>
          </p:cNvSpPr>
          <p:nvPr>
            <p:ph idx="1"/>
          </p:nvPr>
        </p:nvSpPr>
        <p:spPr>
          <a:xfrm>
            <a:off x="685800" y="1185357"/>
            <a:ext cx="8229600" cy="4602163"/>
          </a:xfrm>
        </p:spPr>
        <p:txBody>
          <a:bodyPr>
            <a:normAutofit/>
          </a:bodyPr>
          <a:lstStyle/>
          <a:p>
            <a:pPr algn="just"/>
            <a:r>
              <a:rPr lang="en-US" sz="1800" b="1" dirty="0"/>
              <a:t>Tuning Parameters</a:t>
            </a:r>
          </a:p>
          <a:p>
            <a:pPr algn="just"/>
            <a:r>
              <a:rPr lang="en-US" sz="1800" dirty="0"/>
              <a:t>As we saw in the previous section </a:t>
            </a:r>
            <a:r>
              <a:rPr lang="en-US" sz="1800" b="1" dirty="0"/>
              <a:t>choosing the right kernel is crucial</a:t>
            </a:r>
            <a:r>
              <a:rPr lang="en-US" sz="1800" dirty="0"/>
              <a:t>, because if the transformation is incorrect, then the model can have very poor results. As a rule of thumb, </a:t>
            </a:r>
            <a:r>
              <a:rPr lang="en-US" sz="1800" b="1" dirty="0"/>
              <a:t>always check if you have linear data</a:t>
            </a:r>
            <a:r>
              <a:rPr lang="en-US" sz="1800" dirty="0"/>
              <a:t> and in that case always </a:t>
            </a:r>
            <a:r>
              <a:rPr lang="en-US" sz="1800" b="1" dirty="0"/>
              <a:t>use linear SVM </a:t>
            </a:r>
            <a:r>
              <a:rPr lang="en-US" sz="1800" dirty="0"/>
              <a:t>(linear kernel). </a:t>
            </a:r>
            <a:r>
              <a:rPr lang="en-US" sz="1800" b="1" dirty="0"/>
              <a:t>Linear SVM is a parametric model</a:t>
            </a:r>
            <a:r>
              <a:rPr lang="en-US" sz="1800" dirty="0"/>
              <a:t>, but an </a:t>
            </a:r>
            <a:r>
              <a:rPr lang="en-US" sz="1800" b="1" dirty="0"/>
              <a:t>RBF kernel SVM isn’t</a:t>
            </a:r>
            <a:r>
              <a:rPr lang="en-US" sz="1800" dirty="0"/>
              <a:t>, so the complexity of the latter grows with the size of the training set. Not only is </a:t>
            </a:r>
            <a:r>
              <a:rPr lang="en-US" sz="1800" b="1" dirty="0"/>
              <a:t>more expensive to train an RBF kernel SVM</a:t>
            </a:r>
            <a:r>
              <a:rPr lang="en-US" sz="1800" dirty="0"/>
              <a:t>, but you also have to </a:t>
            </a:r>
            <a:r>
              <a:rPr lang="en-US" sz="1800" b="1" dirty="0"/>
              <a:t>keep the kernel matrix around</a:t>
            </a:r>
            <a:r>
              <a:rPr lang="en-US" sz="1800" dirty="0"/>
              <a:t>, and the </a:t>
            </a:r>
            <a:r>
              <a:rPr lang="en-US" sz="1800" b="1" dirty="0"/>
              <a:t>projection</a:t>
            </a:r>
            <a:r>
              <a:rPr lang="en-US" sz="1800" dirty="0"/>
              <a:t> </a:t>
            </a:r>
            <a:r>
              <a:rPr lang="en-US" sz="1800" b="1" dirty="0"/>
              <a:t>into</a:t>
            </a:r>
            <a:r>
              <a:rPr lang="en-US" sz="1800" dirty="0"/>
              <a:t> this “infinite” </a:t>
            </a:r>
            <a:r>
              <a:rPr lang="en-US" sz="1800" b="1" dirty="0"/>
              <a:t>higher dimensional space</a:t>
            </a:r>
            <a:r>
              <a:rPr lang="en-US" sz="1800" dirty="0"/>
              <a:t> where the data becomes linearly separable is </a:t>
            </a:r>
            <a:r>
              <a:rPr lang="en-US" sz="1800" b="1" dirty="0"/>
              <a:t>more expensive</a:t>
            </a:r>
            <a:r>
              <a:rPr lang="en-US" sz="1800" dirty="0"/>
              <a:t> as well during prediction. Furthermore, you have </a:t>
            </a:r>
            <a:r>
              <a:rPr lang="en-US" sz="1800" b="1" dirty="0"/>
              <a:t>more hyperparameters to tune</a:t>
            </a:r>
            <a:r>
              <a:rPr lang="en-US" sz="1800" dirty="0"/>
              <a:t>, so model selection is more expensive as well! And finally, it’s much </a:t>
            </a:r>
            <a:r>
              <a:rPr lang="en-US" sz="1800" b="1" dirty="0"/>
              <a:t>easier to overfit</a:t>
            </a:r>
            <a:r>
              <a:rPr lang="en-US" sz="1800" dirty="0"/>
              <a:t> a complex model!</a:t>
            </a:r>
          </a:p>
          <a:p>
            <a:pPr marL="287020" indent="-274320" algn="just">
              <a:lnSpc>
                <a:spcPct val="150000"/>
              </a:lnSpc>
              <a:spcBef>
                <a:spcPts val="95"/>
              </a:spcBef>
              <a:buClr>
                <a:schemeClr val="tx1"/>
              </a:buClr>
              <a:buSzPct val="93181"/>
              <a:tabLst>
                <a:tab pos="286385" algn="l"/>
                <a:tab pos="287020" algn="l"/>
              </a:tabLst>
            </a:pPr>
            <a:endParaRPr lang="en-US" sz="1800" dirty="0"/>
          </a:p>
          <a:p>
            <a:pPr marL="287020" indent="-274320" algn="just">
              <a:lnSpc>
                <a:spcPct val="150000"/>
              </a:lnSpc>
              <a:spcBef>
                <a:spcPts val="95"/>
              </a:spcBef>
              <a:buClr>
                <a:schemeClr val="tx1"/>
              </a:buClr>
              <a:buSzPct val="93181"/>
              <a:tabLst>
                <a:tab pos="286385" algn="l"/>
                <a:tab pos="287020" algn="l"/>
              </a:tabLst>
            </a:pPr>
            <a:endParaRPr lang="en-US" sz="1800" dirty="0"/>
          </a:p>
          <a:p>
            <a:pPr marL="287020" indent="-274320" algn="just">
              <a:lnSpc>
                <a:spcPct val="150000"/>
              </a:lnSpc>
              <a:spcBef>
                <a:spcPts val="95"/>
              </a:spcBef>
              <a:buClr>
                <a:schemeClr val="tx1"/>
              </a:buClr>
              <a:buSzPct val="93181"/>
              <a:tabLst>
                <a:tab pos="286385" algn="l"/>
                <a:tab pos="287020" algn="l"/>
              </a:tabLst>
            </a:pPr>
            <a:endParaRPr lang="en-US" sz="18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2" name="Picture 1" descr="A picture containing logo&#10;&#10;Description automatically generated">
            <a:extLst>
              <a:ext uri="{FF2B5EF4-FFF2-40B4-BE49-F238E27FC236}">
                <a16:creationId xmlns:a16="http://schemas.microsoft.com/office/drawing/2014/main" id="{3515DF62-485B-76CD-BD32-543C4C59FC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042D9D60-1D5B-50E5-1284-03367ACCF6FC}"/>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418454545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2AF1378-6852-4070-A9AF-35A376722962}"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194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4000" b="1" dirty="0"/>
              <a:t>SVM </a:t>
            </a:r>
            <a:r>
              <a:rPr kumimoji="0" lang="en-US" sz="4000" b="0" i="0" u="none" strike="noStrike" kern="1200" cap="none" spc="0" normalizeH="0" baseline="0" noProof="0" dirty="0">
                <a:ln>
                  <a:noFill/>
                </a:ln>
                <a:solidFill>
                  <a:schemeClr val="dk1"/>
                </a:solidFill>
                <a:effectLst/>
                <a:uLnTx/>
                <a:uFillTx/>
                <a:latin typeface="+mn-lt"/>
                <a:ea typeface="+mn-ea"/>
                <a:cs typeface="+mn-cs"/>
              </a:rPr>
              <a:t>(CO1,2,3,4,5)</a:t>
            </a:r>
          </a:p>
        </p:txBody>
      </p:sp>
      <p:sp>
        <p:nvSpPr>
          <p:cNvPr id="9" name="Content Placeholder 8"/>
          <p:cNvSpPr>
            <a:spLocks noGrp="1"/>
          </p:cNvSpPr>
          <p:nvPr>
            <p:ph idx="1"/>
          </p:nvPr>
        </p:nvSpPr>
        <p:spPr>
          <a:xfrm>
            <a:off x="685800" y="1185357"/>
            <a:ext cx="8229600" cy="4602163"/>
          </a:xfrm>
        </p:spPr>
        <p:txBody>
          <a:bodyPr>
            <a:normAutofit/>
          </a:bodyPr>
          <a:lstStyle/>
          <a:p>
            <a:r>
              <a:rPr lang="en-US" sz="1600" b="1" dirty="0"/>
              <a:t>Regularization</a:t>
            </a:r>
          </a:p>
          <a:p>
            <a:r>
              <a:rPr lang="en-US" sz="1600" dirty="0"/>
              <a:t>The </a:t>
            </a:r>
            <a:r>
              <a:rPr lang="en-US" sz="1600" b="1" dirty="0"/>
              <a:t>Regularization Parameter</a:t>
            </a:r>
            <a:r>
              <a:rPr lang="en-US" sz="1600" dirty="0"/>
              <a:t> (</a:t>
            </a:r>
            <a:r>
              <a:rPr lang="en-US" sz="1600" b="1" dirty="0"/>
              <a:t>in python it’s called</a:t>
            </a:r>
            <a:r>
              <a:rPr lang="en-US" sz="1600" dirty="0"/>
              <a:t> </a:t>
            </a:r>
            <a:r>
              <a:rPr lang="en-US" sz="1600" b="1" dirty="0"/>
              <a:t>C</a:t>
            </a:r>
            <a:r>
              <a:rPr lang="en-US" sz="1600" dirty="0"/>
              <a:t>) tells the SVM optimization </a:t>
            </a:r>
            <a:r>
              <a:rPr lang="en-US" sz="1600" b="1" dirty="0"/>
              <a:t>how much you want to avoid miss classifying</a:t>
            </a:r>
            <a:r>
              <a:rPr lang="en-US" sz="1600" dirty="0"/>
              <a:t> each training example.</a:t>
            </a:r>
          </a:p>
          <a:p>
            <a:r>
              <a:rPr lang="en-US" sz="1600" dirty="0"/>
              <a:t>If the </a:t>
            </a:r>
            <a:r>
              <a:rPr lang="en-US" sz="1600" b="1" dirty="0"/>
              <a:t>C is</a:t>
            </a:r>
            <a:r>
              <a:rPr lang="en-US" sz="1600" dirty="0"/>
              <a:t> </a:t>
            </a:r>
            <a:r>
              <a:rPr lang="en-US" sz="1600" b="1" dirty="0"/>
              <a:t>higher</a:t>
            </a:r>
            <a:r>
              <a:rPr lang="en-US" sz="1600" dirty="0"/>
              <a:t>, the optimization will choose </a:t>
            </a:r>
            <a:r>
              <a:rPr lang="en-US" sz="1600" b="1" dirty="0"/>
              <a:t>smaller margin</a:t>
            </a:r>
            <a:r>
              <a:rPr lang="en-US" sz="1600" dirty="0"/>
              <a:t> hyperplane, so training data </a:t>
            </a:r>
            <a:r>
              <a:rPr lang="en-US" sz="1600" b="1" dirty="0"/>
              <a:t>miss classification rate will be lower</a:t>
            </a:r>
            <a:r>
              <a:rPr lang="en-US" sz="1600" dirty="0"/>
              <a:t>.</a:t>
            </a:r>
          </a:p>
          <a:p>
            <a:r>
              <a:rPr lang="en-US" sz="1600" dirty="0"/>
              <a:t>On the other hand, if the </a:t>
            </a:r>
            <a:r>
              <a:rPr lang="en-US" sz="1600" b="1" dirty="0"/>
              <a:t>C is</a:t>
            </a:r>
            <a:r>
              <a:rPr lang="en-US" sz="1600" dirty="0"/>
              <a:t> </a:t>
            </a:r>
            <a:r>
              <a:rPr lang="en-US" sz="1600" b="1" dirty="0"/>
              <a:t>low</a:t>
            </a:r>
            <a:r>
              <a:rPr lang="en-US" sz="1600" dirty="0"/>
              <a:t>, then the </a:t>
            </a:r>
            <a:r>
              <a:rPr lang="en-US" sz="1600" b="1" dirty="0"/>
              <a:t>margin will be big</a:t>
            </a:r>
            <a:r>
              <a:rPr lang="en-US" sz="1600" dirty="0"/>
              <a:t>, even if there </a:t>
            </a:r>
            <a:r>
              <a:rPr lang="en-US" sz="1600" b="1" dirty="0"/>
              <a:t>will be miss classified</a:t>
            </a:r>
            <a:r>
              <a:rPr lang="en-US" sz="1600" dirty="0"/>
              <a:t> training data examples. This is shown in the following two diagrams:</a:t>
            </a:r>
          </a:p>
          <a:p>
            <a:pPr marL="287020" indent="-274320">
              <a:lnSpc>
                <a:spcPct val="150000"/>
              </a:lnSpc>
              <a:spcBef>
                <a:spcPts val="95"/>
              </a:spcBef>
              <a:buClr>
                <a:schemeClr val="tx1"/>
              </a:buClr>
              <a:buSzPct val="93181"/>
              <a:tabLst>
                <a:tab pos="286385" algn="l"/>
                <a:tab pos="287020" algn="l"/>
              </a:tabLst>
            </a:pPr>
            <a:endParaRPr lang="en-US" sz="1600" dirty="0"/>
          </a:p>
          <a:p>
            <a:pPr marL="287020" indent="-274320">
              <a:lnSpc>
                <a:spcPct val="150000"/>
              </a:lnSpc>
              <a:spcBef>
                <a:spcPts val="95"/>
              </a:spcBef>
              <a:buClr>
                <a:schemeClr val="tx1"/>
              </a:buClr>
              <a:buSzPct val="93181"/>
              <a:tabLst>
                <a:tab pos="286385" algn="l"/>
                <a:tab pos="287020" algn="l"/>
              </a:tabLst>
            </a:pPr>
            <a:endParaRPr lang="en-US" sz="1600" dirty="0"/>
          </a:p>
          <a:p>
            <a:pPr marL="287020" indent="-274320">
              <a:lnSpc>
                <a:spcPct val="150000"/>
              </a:lnSpc>
              <a:spcBef>
                <a:spcPts val="95"/>
              </a:spcBef>
              <a:buClr>
                <a:schemeClr val="tx1"/>
              </a:buClr>
              <a:buSzPct val="93181"/>
              <a:tabLst>
                <a:tab pos="286385" algn="l"/>
                <a:tab pos="287020" algn="l"/>
              </a:tabLst>
            </a:pPr>
            <a:endParaRPr lang="en-US" sz="16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7AD9384E-6E6A-4197-BF4D-348D5A1250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3400765"/>
            <a:ext cx="6705600" cy="2611991"/>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A826CD75-FA29-3473-DFEE-1038B0517D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5" name="Footer Placeholder 4">
            <a:extLst>
              <a:ext uri="{FF2B5EF4-FFF2-40B4-BE49-F238E27FC236}">
                <a16:creationId xmlns:a16="http://schemas.microsoft.com/office/drawing/2014/main" id="{10A10D4B-2BB2-4E19-27D2-A02AE773F5DF}"/>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15750268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D2F6293-B404-4691-88B6-F8EB14E6AE3C}"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195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4000" b="1" dirty="0"/>
              <a:t>SVM </a:t>
            </a:r>
            <a:r>
              <a:rPr kumimoji="0" lang="en-US" sz="4000" b="0" i="0" u="none" strike="noStrike" kern="1200" cap="none" spc="0" normalizeH="0" baseline="0" noProof="0" dirty="0">
                <a:ln>
                  <a:noFill/>
                </a:ln>
                <a:solidFill>
                  <a:schemeClr val="dk1"/>
                </a:solidFill>
                <a:effectLst/>
                <a:uLnTx/>
                <a:uFillTx/>
                <a:latin typeface="+mn-lt"/>
                <a:ea typeface="+mn-ea"/>
                <a:cs typeface="+mn-cs"/>
              </a:rPr>
              <a:t>(CO1,2,3,4,5)</a:t>
            </a:r>
          </a:p>
        </p:txBody>
      </p:sp>
      <p:sp>
        <p:nvSpPr>
          <p:cNvPr id="9" name="Content Placeholder 8"/>
          <p:cNvSpPr>
            <a:spLocks noGrp="1"/>
          </p:cNvSpPr>
          <p:nvPr>
            <p:ph idx="1"/>
          </p:nvPr>
        </p:nvSpPr>
        <p:spPr>
          <a:xfrm>
            <a:off x="685800" y="1185357"/>
            <a:ext cx="8229600" cy="4602163"/>
          </a:xfrm>
        </p:spPr>
        <p:txBody>
          <a:bodyPr>
            <a:normAutofit/>
          </a:bodyPr>
          <a:lstStyle/>
          <a:p>
            <a:r>
              <a:rPr lang="en-US" sz="1800" b="1" dirty="0"/>
              <a:t>Gamma</a:t>
            </a:r>
          </a:p>
          <a:p>
            <a:r>
              <a:rPr lang="en-US" sz="1800" dirty="0"/>
              <a:t>The next important parameter is </a:t>
            </a:r>
            <a:r>
              <a:rPr lang="en-US" sz="1800" b="1" dirty="0"/>
              <a:t>Gamma</a:t>
            </a:r>
            <a:r>
              <a:rPr lang="en-US" sz="1800" dirty="0"/>
              <a:t>. The gamma parameter defines </a:t>
            </a:r>
            <a:r>
              <a:rPr lang="en-US" sz="1800" b="1" dirty="0"/>
              <a:t>how far the influence of a single training example reaches</a:t>
            </a:r>
            <a:r>
              <a:rPr lang="en-US" sz="1800" dirty="0"/>
              <a:t>. This means that </a:t>
            </a:r>
            <a:r>
              <a:rPr lang="en-US" sz="1800" b="1" dirty="0"/>
              <a:t>high Gamma</a:t>
            </a:r>
            <a:r>
              <a:rPr lang="en-US" sz="1800" dirty="0"/>
              <a:t> will consider only points </a:t>
            </a:r>
            <a:r>
              <a:rPr lang="en-US" sz="1800" b="1" dirty="0"/>
              <a:t>close</a:t>
            </a:r>
            <a:r>
              <a:rPr lang="en-US" sz="1800" dirty="0"/>
              <a:t> to the plausible hyperplane and </a:t>
            </a:r>
            <a:r>
              <a:rPr lang="en-US" sz="1800" b="1" dirty="0"/>
              <a:t>low</a:t>
            </a:r>
            <a:r>
              <a:rPr lang="en-US" sz="1800" dirty="0"/>
              <a:t> </a:t>
            </a:r>
            <a:r>
              <a:rPr lang="en-US" sz="1800" b="1" dirty="0"/>
              <a:t>Gamma</a:t>
            </a:r>
            <a:r>
              <a:rPr lang="en-US" sz="1800" dirty="0"/>
              <a:t> will consider </a:t>
            </a:r>
            <a:r>
              <a:rPr lang="en-US" sz="1800" b="1" dirty="0"/>
              <a:t>points at greater distance</a:t>
            </a:r>
            <a:r>
              <a:rPr lang="en-US" sz="1800" dirty="0"/>
              <a:t>.</a:t>
            </a:r>
          </a:p>
          <a:p>
            <a:pPr marL="287020" indent="-274320">
              <a:lnSpc>
                <a:spcPct val="150000"/>
              </a:lnSpc>
              <a:spcBef>
                <a:spcPts val="95"/>
              </a:spcBef>
              <a:buClr>
                <a:schemeClr val="tx1"/>
              </a:buClr>
              <a:buSzPct val="93181"/>
              <a:tabLst>
                <a:tab pos="286385" algn="l"/>
                <a:tab pos="287020" algn="l"/>
              </a:tabLst>
            </a:pPr>
            <a:endParaRPr lang="en-US" sz="1800" dirty="0"/>
          </a:p>
          <a:p>
            <a:pPr marL="287020" indent="-274320">
              <a:lnSpc>
                <a:spcPct val="150000"/>
              </a:lnSpc>
              <a:spcBef>
                <a:spcPts val="95"/>
              </a:spcBef>
              <a:buClr>
                <a:schemeClr val="tx1"/>
              </a:buClr>
              <a:buSzPct val="93181"/>
              <a:tabLst>
                <a:tab pos="286385" algn="l"/>
                <a:tab pos="287020" algn="l"/>
              </a:tabLst>
            </a:pPr>
            <a:endParaRPr lang="en-US" sz="1800" dirty="0"/>
          </a:p>
          <a:p>
            <a:pPr marL="287020" indent="-274320">
              <a:lnSpc>
                <a:spcPct val="150000"/>
              </a:lnSpc>
              <a:spcBef>
                <a:spcPts val="95"/>
              </a:spcBef>
              <a:buClr>
                <a:schemeClr val="tx1"/>
              </a:buClr>
              <a:buSzPct val="93181"/>
              <a:tabLst>
                <a:tab pos="286385" algn="l"/>
                <a:tab pos="287020" algn="l"/>
              </a:tabLst>
            </a:pPr>
            <a:endParaRPr lang="en-US" sz="18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C6840A7E-5136-405F-A9CE-F3F0E53BE7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0699" y="2962049"/>
            <a:ext cx="6742602" cy="2825471"/>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E94DCA5C-443C-2E69-300D-B1E29F2EB8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5" name="Footer Placeholder 4">
            <a:extLst>
              <a:ext uri="{FF2B5EF4-FFF2-40B4-BE49-F238E27FC236}">
                <a16:creationId xmlns:a16="http://schemas.microsoft.com/office/drawing/2014/main" id="{1406D83E-46F5-70B3-3A36-ED74BD218AA3}"/>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63917500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1AECB9F-01EE-4189-8379-AA0451CDED08}"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196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4000" b="1" dirty="0"/>
              <a:t>SVM </a:t>
            </a:r>
            <a:r>
              <a:rPr kumimoji="0" lang="en-US" sz="4000" b="0" i="0" u="none" strike="noStrike" kern="1200" cap="none" spc="0" normalizeH="0" baseline="0" noProof="0" dirty="0">
                <a:ln>
                  <a:noFill/>
                </a:ln>
                <a:solidFill>
                  <a:schemeClr val="dk1"/>
                </a:solidFill>
                <a:effectLst/>
                <a:uLnTx/>
                <a:uFillTx/>
                <a:latin typeface="+mn-lt"/>
                <a:ea typeface="+mn-ea"/>
                <a:cs typeface="+mn-cs"/>
              </a:rPr>
              <a:t>(CO1,2,3,4,5)</a:t>
            </a:r>
          </a:p>
        </p:txBody>
      </p:sp>
      <p:sp>
        <p:nvSpPr>
          <p:cNvPr id="9" name="Content Placeholder 8"/>
          <p:cNvSpPr>
            <a:spLocks noGrp="1"/>
          </p:cNvSpPr>
          <p:nvPr>
            <p:ph idx="1"/>
          </p:nvPr>
        </p:nvSpPr>
        <p:spPr>
          <a:xfrm>
            <a:off x="685800" y="1185357"/>
            <a:ext cx="8229600" cy="4602163"/>
          </a:xfrm>
        </p:spPr>
        <p:txBody>
          <a:bodyPr>
            <a:normAutofit/>
          </a:bodyPr>
          <a:lstStyle/>
          <a:p>
            <a:r>
              <a:rPr lang="en-US" sz="2000" dirty="0"/>
              <a:t>As you can see, decreasing the Gamma will result that finding the correct hyperplane will consider points at greater distances so more and more points will be used (green lines indicates which points were considered when finding the optimal hyperplane).</a:t>
            </a:r>
          </a:p>
          <a:p>
            <a:r>
              <a:rPr lang="en-US" sz="2000" b="1" dirty="0"/>
              <a:t>Margin</a:t>
            </a:r>
          </a:p>
          <a:p>
            <a:r>
              <a:rPr lang="en-US" sz="2000" dirty="0"/>
              <a:t>The last parameter is the </a:t>
            </a:r>
            <a:r>
              <a:rPr lang="en-US" sz="2000" b="1" dirty="0"/>
              <a:t>margin</a:t>
            </a:r>
            <a:r>
              <a:rPr lang="en-US" sz="2000" dirty="0"/>
              <a:t>. We’ve already talked about margin, </a:t>
            </a:r>
            <a:r>
              <a:rPr lang="en-US" sz="2000" b="1" dirty="0"/>
              <a:t>higher margin results better model</a:t>
            </a:r>
            <a:r>
              <a:rPr lang="en-US" sz="2000" dirty="0"/>
              <a:t>, so better classification (or prediction). The margin should be always </a:t>
            </a:r>
            <a:r>
              <a:rPr lang="en-US" sz="2000" b="1" dirty="0"/>
              <a:t>maximized</a:t>
            </a:r>
            <a:r>
              <a:rPr lang="en-US" sz="2000" dirty="0"/>
              <a:t>.</a:t>
            </a:r>
          </a:p>
          <a:p>
            <a:pPr marL="287020" indent="-274320">
              <a:lnSpc>
                <a:spcPct val="150000"/>
              </a:lnSpc>
              <a:spcBef>
                <a:spcPts val="95"/>
              </a:spcBef>
              <a:buClr>
                <a:schemeClr val="tx1"/>
              </a:buClr>
              <a:buSzPct val="93181"/>
              <a:tabLst>
                <a:tab pos="286385" algn="l"/>
                <a:tab pos="287020" algn="l"/>
              </a:tabLst>
            </a:pPr>
            <a:endParaRPr lang="en-US" sz="2000" dirty="0"/>
          </a:p>
          <a:p>
            <a:pPr marL="287020" indent="-274320">
              <a:lnSpc>
                <a:spcPct val="150000"/>
              </a:lnSpc>
              <a:spcBef>
                <a:spcPts val="95"/>
              </a:spcBef>
              <a:buClr>
                <a:schemeClr val="tx1"/>
              </a:buClr>
              <a:buSzPct val="93181"/>
              <a:tabLst>
                <a:tab pos="286385" algn="l"/>
                <a:tab pos="287020" algn="l"/>
              </a:tabLst>
            </a:pPr>
            <a:endParaRPr lang="en-US" sz="2000" dirty="0"/>
          </a:p>
          <a:p>
            <a:pPr marL="287020" indent="-274320">
              <a:lnSpc>
                <a:spcPct val="150000"/>
              </a:lnSpc>
              <a:spcBef>
                <a:spcPts val="95"/>
              </a:spcBef>
              <a:buClr>
                <a:schemeClr val="tx1"/>
              </a:buClr>
              <a:buSzPct val="93181"/>
              <a:tabLst>
                <a:tab pos="286385" algn="l"/>
                <a:tab pos="287020" algn="l"/>
              </a:tabLst>
            </a:pPr>
            <a:endParaRPr lang="en-US" sz="20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2" name="Picture 1" descr="A picture containing logo&#10;&#10;Description automatically generated">
            <a:extLst>
              <a:ext uri="{FF2B5EF4-FFF2-40B4-BE49-F238E27FC236}">
                <a16:creationId xmlns:a16="http://schemas.microsoft.com/office/drawing/2014/main" id="{6254ADC3-477E-1B02-6B19-51B29CB731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3A575B34-1490-DF6B-C365-3DE4E92FEA74}"/>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224415025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06D9F30-63AE-4EFA-8E69-31ED87FCA16C}"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197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4000" b="1" dirty="0"/>
              <a:t>SVM </a:t>
            </a:r>
            <a:r>
              <a:rPr kumimoji="0" lang="en-US" sz="4000" b="0" i="0" u="none" strike="noStrike" kern="1200" cap="none" spc="0" normalizeH="0" baseline="0" noProof="0" dirty="0">
                <a:ln>
                  <a:noFill/>
                </a:ln>
                <a:solidFill>
                  <a:schemeClr val="dk1"/>
                </a:solidFill>
                <a:effectLst/>
                <a:uLnTx/>
                <a:uFillTx/>
                <a:latin typeface="+mn-lt"/>
                <a:ea typeface="+mn-ea"/>
                <a:cs typeface="+mn-cs"/>
              </a:rPr>
              <a:t>(CO1,2,3,4,5)</a:t>
            </a:r>
          </a:p>
        </p:txBody>
      </p:sp>
      <p:sp>
        <p:nvSpPr>
          <p:cNvPr id="9" name="Content Placeholder 8"/>
          <p:cNvSpPr>
            <a:spLocks noGrp="1"/>
          </p:cNvSpPr>
          <p:nvPr>
            <p:ph idx="1"/>
          </p:nvPr>
        </p:nvSpPr>
        <p:spPr>
          <a:xfrm>
            <a:off x="685800" y="1185357"/>
            <a:ext cx="8229600" cy="4602163"/>
          </a:xfrm>
        </p:spPr>
        <p:txBody>
          <a:bodyPr>
            <a:normAutofit/>
          </a:bodyPr>
          <a:lstStyle/>
          <a:p>
            <a:r>
              <a:rPr lang="en-US" sz="1800" dirty="0"/>
              <a:t>The most important parameters are:</a:t>
            </a:r>
          </a:p>
          <a:p>
            <a:pPr>
              <a:buFont typeface="+mj-lt"/>
              <a:buAutoNum type="arabicPeriod"/>
            </a:pPr>
            <a:r>
              <a:rPr lang="en-US" sz="1800" b="1" dirty="0"/>
              <a:t>kernel: </a:t>
            </a:r>
            <a:r>
              <a:rPr lang="en-US" sz="1800" dirty="0"/>
              <a:t>the kernel type to be used. The most common kernels are </a:t>
            </a:r>
            <a:r>
              <a:rPr lang="en-US" sz="1800" b="1" dirty="0" err="1"/>
              <a:t>rbf</a:t>
            </a:r>
            <a:r>
              <a:rPr lang="en-US" sz="1800" b="1" dirty="0"/>
              <a:t> </a:t>
            </a:r>
            <a:r>
              <a:rPr lang="en-US" sz="1800" dirty="0"/>
              <a:t>(this is the default value), </a:t>
            </a:r>
            <a:r>
              <a:rPr lang="en-US" sz="1800" b="1" dirty="0"/>
              <a:t>poly</a:t>
            </a:r>
            <a:r>
              <a:rPr lang="en-US" sz="1800" dirty="0"/>
              <a:t> or </a:t>
            </a:r>
            <a:r>
              <a:rPr lang="en-US" sz="1800" b="1" dirty="0"/>
              <a:t>sigmoid</a:t>
            </a:r>
            <a:r>
              <a:rPr lang="en-US" sz="1800" dirty="0"/>
              <a:t>, but you can also create your own kernel.</a:t>
            </a:r>
          </a:p>
          <a:p>
            <a:pPr>
              <a:buFont typeface="+mj-lt"/>
              <a:buAutoNum type="arabicPeriod"/>
            </a:pPr>
            <a:r>
              <a:rPr lang="en-US" sz="1800" b="1" dirty="0"/>
              <a:t>C: </a:t>
            </a:r>
            <a:r>
              <a:rPr lang="en-US" sz="1800" dirty="0"/>
              <a:t>this is the </a:t>
            </a:r>
            <a:r>
              <a:rPr lang="en-US" sz="1800" b="1" dirty="0"/>
              <a:t>regularization parameter</a:t>
            </a:r>
            <a:r>
              <a:rPr lang="en-US" sz="1800" dirty="0"/>
              <a:t> described in the </a:t>
            </a:r>
            <a:r>
              <a:rPr lang="en-US" sz="1800" dirty="0">
                <a:hlinkClick r:id="rId2"/>
              </a:rPr>
              <a:t>Tuning Parameters</a:t>
            </a:r>
            <a:r>
              <a:rPr lang="en-US" sz="1800" dirty="0"/>
              <a:t> section</a:t>
            </a:r>
          </a:p>
          <a:p>
            <a:pPr>
              <a:buFont typeface="+mj-lt"/>
              <a:buAutoNum type="arabicPeriod"/>
            </a:pPr>
            <a:r>
              <a:rPr lang="en-US" sz="1800" b="1" dirty="0"/>
              <a:t>gamma: </a:t>
            </a:r>
            <a:r>
              <a:rPr lang="en-US" sz="1800" dirty="0"/>
              <a:t>this was also described in the </a:t>
            </a:r>
            <a:r>
              <a:rPr lang="en-US" sz="1800" dirty="0">
                <a:hlinkClick r:id="rId2"/>
              </a:rPr>
              <a:t>Tuning Parameters</a:t>
            </a:r>
            <a:r>
              <a:rPr lang="en-US" sz="1800" dirty="0"/>
              <a:t> section</a:t>
            </a:r>
          </a:p>
          <a:p>
            <a:pPr>
              <a:buFont typeface="+mj-lt"/>
              <a:buAutoNum type="arabicPeriod"/>
            </a:pPr>
            <a:r>
              <a:rPr lang="en-US" sz="1800" b="1" dirty="0"/>
              <a:t>degree:</a:t>
            </a:r>
            <a:r>
              <a:rPr lang="en-US" sz="1800" dirty="0"/>
              <a:t> it is used </a:t>
            </a:r>
            <a:r>
              <a:rPr lang="en-US" sz="1800" b="1" dirty="0"/>
              <a:t>only if the chosen kernel is poly</a:t>
            </a:r>
            <a:r>
              <a:rPr lang="en-US" sz="1800" dirty="0"/>
              <a:t> and sets the degree of the </a:t>
            </a:r>
            <a:r>
              <a:rPr lang="en-US" sz="1800" dirty="0" err="1"/>
              <a:t>polinom</a:t>
            </a:r>
            <a:endParaRPr lang="en-US" sz="1800" dirty="0"/>
          </a:p>
          <a:p>
            <a:pPr>
              <a:buFont typeface="+mj-lt"/>
              <a:buAutoNum type="arabicPeriod"/>
            </a:pPr>
            <a:r>
              <a:rPr lang="en-US" sz="1800" b="1" dirty="0"/>
              <a:t>probability: </a:t>
            </a:r>
            <a:r>
              <a:rPr lang="en-US" sz="1800" dirty="0"/>
              <a:t>this is a </a:t>
            </a:r>
            <a:r>
              <a:rPr lang="en-US" sz="1800" dirty="0" err="1"/>
              <a:t>boolean</a:t>
            </a:r>
            <a:r>
              <a:rPr lang="en-US" sz="1800" dirty="0"/>
              <a:t> parameter and if it’s true, then the model will return for each prediction, the vector of probabilities of belonging to each class of the response variable. So basically it will give you the </a:t>
            </a:r>
            <a:r>
              <a:rPr lang="en-US" sz="1800" b="1" dirty="0"/>
              <a:t>confidences for each prediction</a:t>
            </a:r>
            <a:r>
              <a:rPr lang="en-US" sz="1800" dirty="0"/>
              <a:t>.</a:t>
            </a:r>
          </a:p>
          <a:p>
            <a:pPr>
              <a:buFont typeface="+mj-lt"/>
              <a:buAutoNum type="arabicPeriod"/>
            </a:pPr>
            <a:r>
              <a:rPr lang="en-US" sz="1800" b="1" dirty="0"/>
              <a:t>shrinking:</a:t>
            </a:r>
            <a:r>
              <a:rPr lang="en-US" sz="1800" dirty="0"/>
              <a:t> this shows whether or not you want a </a:t>
            </a:r>
            <a:r>
              <a:rPr lang="en-US" sz="1800" b="1" dirty="0"/>
              <a:t>shrinking heuristic</a:t>
            </a:r>
            <a:r>
              <a:rPr lang="en-US" sz="1800" dirty="0"/>
              <a:t> used in your optimization of the SVM, which is used in </a:t>
            </a:r>
            <a:r>
              <a:rPr lang="en-US" sz="1800" dirty="0">
                <a:hlinkClick r:id="rId3"/>
              </a:rPr>
              <a:t>Sequential Minimal Optimization</a:t>
            </a:r>
            <a:r>
              <a:rPr lang="en-US" sz="1800" dirty="0"/>
              <a:t>. It’s default value is true, an </a:t>
            </a:r>
            <a:r>
              <a:rPr lang="en-US" sz="1800" b="1" dirty="0"/>
              <a:t>if you don’t have a good reason, please don’t change this value to false</a:t>
            </a:r>
            <a:r>
              <a:rPr lang="en-US" sz="1800" dirty="0"/>
              <a:t>, because shrinking will </a:t>
            </a:r>
            <a:r>
              <a:rPr lang="en-US" sz="1800" b="1" dirty="0"/>
              <a:t>greatly</a:t>
            </a:r>
            <a:r>
              <a:rPr lang="en-US" sz="1800" dirty="0"/>
              <a:t> </a:t>
            </a:r>
            <a:r>
              <a:rPr lang="en-US" sz="1800" b="1" dirty="0"/>
              <a:t>improve your performance</a:t>
            </a:r>
            <a:r>
              <a:rPr lang="en-US" sz="1800" dirty="0"/>
              <a:t>, for very </a:t>
            </a:r>
            <a:r>
              <a:rPr lang="en-US" sz="1800" b="1" dirty="0"/>
              <a:t>little loss</a:t>
            </a:r>
            <a:r>
              <a:rPr lang="en-US" sz="1800" dirty="0"/>
              <a:t> in terms of </a:t>
            </a:r>
            <a:r>
              <a:rPr lang="en-US" sz="1800" b="1" dirty="0"/>
              <a:t>accuracy</a:t>
            </a:r>
            <a:r>
              <a:rPr lang="en-US" sz="1800" dirty="0"/>
              <a:t> in most cases.</a:t>
            </a:r>
          </a:p>
          <a:p>
            <a:pPr marL="287020" indent="-274320">
              <a:lnSpc>
                <a:spcPct val="150000"/>
              </a:lnSpc>
              <a:spcBef>
                <a:spcPts val="95"/>
              </a:spcBef>
              <a:buClr>
                <a:schemeClr val="tx1"/>
              </a:buClr>
              <a:buSzPct val="93181"/>
              <a:tabLst>
                <a:tab pos="286385" algn="l"/>
                <a:tab pos="287020" algn="l"/>
              </a:tabLst>
            </a:pPr>
            <a:endParaRPr lang="en-US" sz="1800" dirty="0"/>
          </a:p>
          <a:p>
            <a:pPr marL="287020" indent="-274320">
              <a:lnSpc>
                <a:spcPct val="150000"/>
              </a:lnSpc>
              <a:spcBef>
                <a:spcPts val="95"/>
              </a:spcBef>
              <a:buClr>
                <a:schemeClr val="tx1"/>
              </a:buClr>
              <a:buSzPct val="93181"/>
              <a:tabLst>
                <a:tab pos="286385" algn="l"/>
                <a:tab pos="287020" algn="l"/>
              </a:tabLst>
            </a:pPr>
            <a:endParaRPr lang="en-US" sz="1800" dirty="0"/>
          </a:p>
          <a:p>
            <a:pPr marL="287020" indent="-274320">
              <a:lnSpc>
                <a:spcPct val="150000"/>
              </a:lnSpc>
              <a:spcBef>
                <a:spcPts val="95"/>
              </a:spcBef>
              <a:buClr>
                <a:schemeClr val="tx1"/>
              </a:buClr>
              <a:buSzPct val="93181"/>
              <a:tabLst>
                <a:tab pos="286385" algn="l"/>
                <a:tab pos="287020" algn="l"/>
              </a:tabLst>
            </a:pPr>
            <a:endParaRPr lang="en-US" sz="1800" dirty="0"/>
          </a:p>
        </p:txBody>
      </p:sp>
      <p:pic>
        <p:nvPicPr>
          <p:cNvPr id="8" name="Picture 2" descr="E:\NIET\Project\xLogo11.png.pagespeed.ic.pydHLuCQEZ.png"/>
          <p:cNvPicPr>
            <a:picLocks noChangeAspect="1" noChangeArrowheads="1"/>
          </p:cNvPicPr>
          <p:nvPr/>
        </p:nvPicPr>
        <p:blipFill>
          <a:blip r:embed="rId4"/>
          <a:srcRect/>
          <a:stretch>
            <a:fillRect/>
          </a:stretch>
        </p:blipFill>
        <p:spPr bwMode="auto">
          <a:xfrm>
            <a:off x="0" y="1"/>
            <a:ext cx="1447800" cy="914400"/>
          </a:xfrm>
          <a:prstGeom prst="rect">
            <a:avLst/>
          </a:prstGeom>
          <a:noFill/>
        </p:spPr>
      </p:pic>
      <p:pic>
        <p:nvPicPr>
          <p:cNvPr id="2" name="Picture 1" descr="A picture containing logo&#10;&#10;Description automatically generated">
            <a:extLst>
              <a:ext uri="{FF2B5EF4-FFF2-40B4-BE49-F238E27FC236}">
                <a16:creationId xmlns:a16="http://schemas.microsoft.com/office/drawing/2014/main" id="{487E0E15-54F7-C953-887D-237F7CFA44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B4EBA215-B99D-0814-183E-942825FE02EF}"/>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273181569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2068CC0-0089-4D79-8C82-068F46722949}"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198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IN" sz="4000" b="1" dirty="0"/>
              <a:t>SVM </a:t>
            </a:r>
            <a:r>
              <a:rPr kumimoji="0" lang="en-US" sz="4000" b="0" i="0" u="none" strike="noStrike" kern="1200" cap="none" spc="0" normalizeH="0" baseline="0" noProof="0" dirty="0">
                <a:ln>
                  <a:noFill/>
                </a:ln>
                <a:solidFill>
                  <a:schemeClr val="dk1"/>
                </a:solidFill>
                <a:effectLst/>
                <a:uLnTx/>
                <a:uFillTx/>
                <a:latin typeface="+mn-lt"/>
                <a:ea typeface="+mn-ea"/>
                <a:cs typeface="+mn-cs"/>
              </a:rPr>
              <a:t>(CO1,2,3,4,5)</a:t>
            </a:r>
          </a:p>
        </p:txBody>
      </p:sp>
      <p:sp>
        <p:nvSpPr>
          <p:cNvPr id="9" name="Content Placeholder 8"/>
          <p:cNvSpPr>
            <a:spLocks noGrp="1"/>
          </p:cNvSpPr>
          <p:nvPr>
            <p:ph idx="1"/>
          </p:nvPr>
        </p:nvSpPr>
        <p:spPr>
          <a:xfrm>
            <a:off x="723900" y="762000"/>
            <a:ext cx="8229600" cy="4602163"/>
          </a:xfrm>
        </p:spPr>
        <p:txBody>
          <a:bodyPr>
            <a:noAutofit/>
          </a:bodyPr>
          <a:lstStyle/>
          <a:p>
            <a:pPr marL="0" indent="0">
              <a:buNone/>
            </a:pPr>
            <a:r>
              <a:rPr lang="en-US" sz="2400" b="1" dirty="0"/>
              <a:t>Advantages </a:t>
            </a:r>
          </a:p>
          <a:p>
            <a:pPr>
              <a:buFont typeface="+mj-lt"/>
              <a:buAutoNum type="arabicPeriod"/>
            </a:pPr>
            <a:r>
              <a:rPr lang="en-US" sz="2400" dirty="0"/>
              <a:t>SVN can be very </a:t>
            </a:r>
            <a:r>
              <a:rPr lang="en-US" sz="2400" b="1" dirty="0"/>
              <a:t>efficient</a:t>
            </a:r>
            <a:r>
              <a:rPr lang="en-US" sz="2400" dirty="0"/>
              <a:t>, because it uses only a subset of the training data, only the support vectors</a:t>
            </a:r>
          </a:p>
          <a:p>
            <a:pPr>
              <a:buFont typeface="+mj-lt"/>
              <a:buAutoNum type="arabicPeriod"/>
            </a:pPr>
            <a:r>
              <a:rPr lang="en-US" sz="2400" dirty="0"/>
              <a:t>Works very well on </a:t>
            </a:r>
            <a:r>
              <a:rPr lang="en-US" sz="2400" b="1" dirty="0"/>
              <a:t>smaller data sets, on non-linear data sets</a:t>
            </a:r>
            <a:r>
              <a:rPr lang="en-US" sz="2400" dirty="0"/>
              <a:t> and </a:t>
            </a:r>
            <a:r>
              <a:rPr lang="en-US" sz="2400" b="1" dirty="0"/>
              <a:t>high dimensional spaces</a:t>
            </a:r>
            <a:endParaRPr lang="en-US" sz="2400" dirty="0"/>
          </a:p>
          <a:p>
            <a:pPr>
              <a:buFont typeface="+mj-lt"/>
              <a:buAutoNum type="arabicPeriod"/>
            </a:pPr>
            <a:r>
              <a:rPr lang="en-US" sz="2400" dirty="0"/>
              <a:t>Is very </a:t>
            </a:r>
            <a:r>
              <a:rPr lang="en-US" sz="2400" b="1" dirty="0"/>
              <a:t>effective</a:t>
            </a:r>
            <a:r>
              <a:rPr lang="en-US" sz="2400" dirty="0"/>
              <a:t> in cases where </a:t>
            </a:r>
            <a:r>
              <a:rPr lang="en-US" sz="2400" b="1" dirty="0"/>
              <a:t>number of dimensions is greater than the number of samples</a:t>
            </a:r>
            <a:endParaRPr lang="en-US" sz="2400" dirty="0"/>
          </a:p>
          <a:p>
            <a:pPr>
              <a:buFont typeface="+mj-lt"/>
              <a:buAutoNum type="arabicPeriod"/>
            </a:pPr>
            <a:r>
              <a:rPr lang="en-US" sz="2400" dirty="0"/>
              <a:t>It can have </a:t>
            </a:r>
            <a:r>
              <a:rPr lang="en-US" sz="2400" b="1" dirty="0"/>
              <a:t>high accuracy</a:t>
            </a:r>
            <a:r>
              <a:rPr lang="en-US" sz="2400" dirty="0"/>
              <a:t>, sometimes can perform even better than neural networks</a:t>
            </a:r>
          </a:p>
          <a:p>
            <a:pPr>
              <a:buFont typeface="+mj-lt"/>
              <a:buAutoNum type="arabicPeriod"/>
            </a:pPr>
            <a:r>
              <a:rPr lang="en-US" sz="2400" b="1" dirty="0"/>
              <a:t>Not</a:t>
            </a:r>
            <a:r>
              <a:rPr lang="en-US" sz="2400" dirty="0"/>
              <a:t> very </a:t>
            </a:r>
            <a:r>
              <a:rPr lang="en-US" sz="2400" b="1" dirty="0"/>
              <a:t>sensitive to overfitting</a:t>
            </a:r>
            <a:endParaRPr lang="en-US" sz="2400" dirty="0"/>
          </a:p>
          <a:p>
            <a:pPr marL="287020" indent="-274320">
              <a:lnSpc>
                <a:spcPct val="150000"/>
              </a:lnSpc>
              <a:spcBef>
                <a:spcPts val="95"/>
              </a:spcBef>
              <a:buClr>
                <a:schemeClr val="tx1"/>
              </a:buClr>
              <a:buSzPct val="93181"/>
              <a:tabLst>
                <a:tab pos="286385" algn="l"/>
                <a:tab pos="287020" algn="l"/>
              </a:tabLst>
            </a:pPr>
            <a:endParaRPr lang="en-US" sz="2400" dirty="0"/>
          </a:p>
          <a:p>
            <a:pPr marL="287020" indent="-274320">
              <a:lnSpc>
                <a:spcPct val="150000"/>
              </a:lnSpc>
              <a:spcBef>
                <a:spcPts val="95"/>
              </a:spcBef>
              <a:buClr>
                <a:schemeClr val="tx1"/>
              </a:buClr>
              <a:buSzPct val="93181"/>
              <a:tabLst>
                <a:tab pos="286385" algn="l"/>
                <a:tab pos="287020" algn="l"/>
              </a:tabLst>
            </a:pPr>
            <a:endParaRPr lang="en-US" sz="2400" dirty="0"/>
          </a:p>
          <a:p>
            <a:pPr marL="287020" indent="-274320">
              <a:lnSpc>
                <a:spcPct val="150000"/>
              </a:lnSpc>
              <a:spcBef>
                <a:spcPts val="95"/>
              </a:spcBef>
              <a:buClr>
                <a:schemeClr val="tx1"/>
              </a:buClr>
              <a:buSzPct val="93181"/>
              <a:tabLst>
                <a:tab pos="286385" algn="l"/>
                <a:tab pos="287020" algn="l"/>
              </a:tabLst>
            </a:pPr>
            <a:endParaRPr lang="en-US" sz="24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2" name="Picture 1" descr="A picture containing logo&#10;&#10;Description automatically generated">
            <a:extLst>
              <a:ext uri="{FF2B5EF4-FFF2-40B4-BE49-F238E27FC236}">
                <a16:creationId xmlns:a16="http://schemas.microsoft.com/office/drawing/2014/main" id="{866ECD73-21B0-5AAA-E6D6-CA78E7D36F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A2D9CFF8-FE6D-62B2-5E24-4956FE3C3434}"/>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294002536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C70FD27-B38D-4AAE-9625-906A1281E5F5}"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199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sp>
        <p:nvSpPr>
          <p:cNvPr id="11" name="TextBox 10">
            <a:extLst>
              <a:ext uri="{FF2B5EF4-FFF2-40B4-BE49-F238E27FC236}">
                <a16:creationId xmlns:a16="http://schemas.microsoft.com/office/drawing/2014/main" id="{15AAF1A6-2C78-4C35-BA14-A197F2A228A7}"/>
              </a:ext>
            </a:extLst>
          </p:cNvPr>
          <p:cNvSpPr txBox="1"/>
          <p:nvPr/>
        </p:nvSpPr>
        <p:spPr>
          <a:xfrm>
            <a:off x="838200" y="1511221"/>
            <a:ext cx="7696200" cy="4893647"/>
          </a:xfrm>
          <a:prstGeom prst="rect">
            <a:avLst/>
          </a:prstGeom>
          <a:noFill/>
        </p:spPr>
        <p:txBody>
          <a:bodyPr wrap="square">
            <a:spAutoFit/>
          </a:bodyPr>
          <a:lstStyle/>
          <a:p>
            <a:r>
              <a:rPr lang="en-US" sz="2400" b="1" dirty="0"/>
              <a:t>Disadvantages</a:t>
            </a:r>
          </a:p>
          <a:p>
            <a:pPr>
              <a:buFont typeface="+mj-lt"/>
              <a:buAutoNum type="arabicPeriod"/>
            </a:pPr>
            <a:r>
              <a:rPr lang="en-US" sz="2400" b="1" dirty="0"/>
              <a:t>Training time is high</a:t>
            </a:r>
            <a:r>
              <a:rPr lang="en-US" sz="2400" dirty="0"/>
              <a:t> when we have large data sets</a:t>
            </a:r>
          </a:p>
          <a:p>
            <a:pPr>
              <a:buFont typeface="+mj-lt"/>
              <a:buAutoNum type="arabicPeriod"/>
            </a:pPr>
            <a:r>
              <a:rPr lang="en-US" sz="2400" dirty="0"/>
              <a:t>When the data set has more </a:t>
            </a:r>
            <a:r>
              <a:rPr lang="en-US" sz="2400" b="1" dirty="0"/>
              <a:t>noise</a:t>
            </a:r>
            <a:r>
              <a:rPr lang="en-US" sz="2400" dirty="0"/>
              <a:t> (i.e. target classes are overlapping) </a:t>
            </a:r>
            <a:r>
              <a:rPr lang="en-US" sz="2400" b="1" dirty="0"/>
              <a:t>SVM doesn’t perform well</a:t>
            </a:r>
          </a:p>
          <a:p>
            <a:pPr>
              <a:buFont typeface="+mj-lt"/>
              <a:buAutoNum type="arabicPeriod"/>
            </a:pPr>
            <a:endParaRPr lang="en-US" sz="2400" dirty="0"/>
          </a:p>
          <a:p>
            <a:r>
              <a:rPr lang="en-US" sz="2400" b="1" dirty="0"/>
              <a:t>Popular Use Cases</a:t>
            </a:r>
          </a:p>
          <a:p>
            <a:endParaRPr lang="en-US" sz="2400" b="1" dirty="0"/>
          </a:p>
          <a:p>
            <a:pPr>
              <a:buFont typeface="+mj-lt"/>
              <a:buAutoNum type="arabicPeriod"/>
            </a:pPr>
            <a:r>
              <a:rPr lang="en-US" sz="2400" dirty="0"/>
              <a:t>Text Classification</a:t>
            </a:r>
          </a:p>
          <a:p>
            <a:pPr>
              <a:buFont typeface="+mj-lt"/>
              <a:buAutoNum type="arabicPeriod"/>
            </a:pPr>
            <a:r>
              <a:rPr lang="en-US" sz="2400" dirty="0"/>
              <a:t>Detecting spam</a:t>
            </a:r>
          </a:p>
          <a:p>
            <a:pPr>
              <a:buFont typeface="+mj-lt"/>
              <a:buAutoNum type="arabicPeriod"/>
            </a:pPr>
            <a:r>
              <a:rPr lang="en-US" sz="2400" dirty="0"/>
              <a:t>Sentiment analysis</a:t>
            </a:r>
          </a:p>
          <a:p>
            <a:pPr>
              <a:buFont typeface="+mj-lt"/>
              <a:buAutoNum type="arabicPeriod"/>
            </a:pPr>
            <a:r>
              <a:rPr lang="en-US" sz="2400" dirty="0"/>
              <a:t>Aspect-based recognition</a:t>
            </a:r>
          </a:p>
          <a:p>
            <a:pPr>
              <a:buFont typeface="+mj-lt"/>
              <a:buAutoNum type="arabicPeriod"/>
            </a:pPr>
            <a:r>
              <a:rPr lang="en-US" sz="2400" dirty="0"/>
              <a:t>Aspect-based recognition</a:t>
            </a:r>
          </a:p>
          <a:p>
            <a:pPr>
              <a:buFont typeface="+mj-lt"/>
              <a:buAutoNum type="arabicPeriod"/>
            </a:pPr>
            <a:r>
              <a:rPr lang="en-US" sz="2400" dirty="0"/>
              <a:t>Handwritten digit recognition</a:t>
            </a:r>
          </a:p>
        </p:txBody>
      </p:sp>
      <p:pic>
        <p:nvPicPr>
          <p:cNvPr id="2" name="Picture 1" descr="A picture containing logo&#10;&#10;Description automatically generated">
            <a:extLst>
              <a:ext uri="{FF2B5EF4-FFF2-40B4-BE49-F238E27FC236}">
                <a16:creationId xmlns:a16="http://schemas.microsoft.com/office/drawing/2014/main" id="{EC80294B-8C59-FEFD-4D9E-1DB43BE857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E47E1E46-2297-BAA0-10B5-A0ABA7EC09D7}"/>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888922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D4F738-F915-4DE4-864F-E21320F47659}" type="datetime1">
              <a:rPr lang="en-US" smtClean="0"/>
              <a:t>12/30/2022</a:t>
            </a:fld>
            <a:endParaRPr lang="en-US"/>
          </a:p>
        </p:txBody>
      </p:sp>
      <p:sp>
        <p:nvSpPr>
          <p:cNvPr id="3" name="Footer Placeholder 2"/>
          <p:cNvSpPr>
            <a:spLocks noGrp="1"/>
          </p:cNvSpPr>
          <p:nvPr>
            <p:ph type="ftr" sz="quarter" idx="11"/>
          </p:nvPr>
        </p:nvSpPr>
        <p:spPr>
          <a:xfrm>
            <a:off x="3124200" y="6356350"/>
            <a:ext cx="3505200" cy="365125"/>
          </a:xfrm>
        </p:spPr>
        <p:txBody>
          <a:bodyPr/>
          <a:lstStyle/>
          <a:p>
            <a:r>
              <a:rPr lang="en-US"/>
              <a:t>Ms. Garima Jain      ACSML0601     Machine Learning     Unit 2</a:t>
            </a:r>
            <a:endParaRPr lang="en-US" dirty="0"/>
          </a:p>
        </p:txBody>
      </p:sp>
      <p:sp>
        <p:nvSpPr>
          <p:cNvPr id="4" name="Slide Number Placeholder 3"/>
          <p:cNvSpPr>
            <a:spLocks noGrp="1"/>
          </p:cNvSpPr>
          <p:nvPr>
            <p:ph type="sldNum" sz="quarter" idx="12"/>
          </p:nvPr>
        </p:nvSpPr>
        <p:spPr/>
        <p:txBody>
          <a:bodyPr/>
          <a:lstStyle/>
          <a:p>
            <a:fld id="{8F919E07-A009-4766-9B15-09315F669826}" type="slidenum">
              <a:rPr lang="en-US" smtClean="0"/>
              <a:pPr/>
              <a:t>2</a:t>
            </a:fld>
            <a:endParaRPr lang="en-US"/>
          </a:p>
        </p:txBody>
      </p:sp>
      <p:sp>
        <p:nvSpPr>
          <p:cNvPr id="8" name="Rectangle 7"/>
          <p:cNvSpPr/>
          <p:nvPr/>
        </p:nvSpPr>
        <p:spPr>
          <a:xfrm>
            <a:off x="4191000" y="83364"/>
            <a:ext cx="2819400" cy="461665"/>
          </a:xfrm>
          <a:prstGeom prst="rect">
            <a:avLst/>
          </a:prstGeom>
          <a:solidFill>
            <a:schemeClr val="accent5">
              <a:lumMod val="20000"/>
              <a:lumOff val="80000"/>
            </a:schemeClr>
          </a:solidFill>
        </p:spPr>
        <p:txBody>
          <a:bodyPr wrap="square">
            <a:spAutoFit/>
          </a:bodyPr>
          <a:lstStyle/>
          <a:p>
            <a:pPr lvl="0" fontAlgn="base">
              <a:spcBef>
                <a:spcPct val="0"/>
              </a:spcBef>
              <a:spcAft>
                <a:spcPct val="0"/>
              </a:spcAft>
            </a:pPr>
            <a:r>
              <a:rPr lang="en-US" sz="2400" dirty="0">
                <a:cs typeface="Arial" pitchFamily="34" charset="0"/>
              </a:rPr>
              <a:t>Evaluation Scheme</a:t>
            </a:r>
          </a:p>
        </p:txBody>
      </p:sp>
      <p:graphicFrame>
        <p:nvGraphicFramePr>
          <p:cNvPr id="5" name="Table 4">
            <a:extLst>
              <a:ext uri="{FF2B5EF4-FFF2-40B4-BE49-F238E27FC236}">
                <a16:creationId xmlns:a16="http://schemas.microsoft.com/office/drawing/2014/main" id="{0F27A094-0F5A-93F3-712B-9DC0723C5448}"/>
              </a:ext>
            </a:extLst>
          </p:cNvPr>
          <p:cNvGraphicFramePr>
            <a:graphicFrameLocks noGrp="1"/>
          </p:cNvGraphicFramePr>
          <p:nvPr/>
        </p:nvGraphicFramePr>
        <p:xfrm>
          <a:off x="175922" y="1066800"/>
          <a:ext cx="8815678" cy="4953000"/>
        </p:xfrm>
        <a:graphic>
          <a:graphicData uri="http://schemas.openxmlformats.org/drawingml/2006/table">
            <a:tbl>
              <a:tblPr firstRow="1" firstCol="1" bandRow="1">
                <a:tableStyleId>{5C22544A-7EE6-4342-B048-85BDC9FD1C3A}</a:tableStyleId>
              </a:tblPr>
              <a:tblGrid>
                <a:gridCol w="448395">
                  <a:extLst>
                    <a:ext uri="{9D8B030D-6E8A-4147-A177-3AD203B41FA5}">
                      <a16:colId xmlns:a16="http://schemas.microsoft.com/office/drawing/2014/main" val="3030414773"/>
                    </a:ext>
                  </a:extLst>
                </a:gridCol>
                <a:gridCol w="1047991">
                  <a:extLst>
                    <a:ext uri="{9D8B030D-6E8A-4147-A177-3AD203B41FA5}">
                      <a16:colId xmlns:a16="http://schemas.microsoft.com/office/drawing/2014/main" val="775624927"/>
                    </a:ext>
                  </a:extLst>
                </a:gridCol>
                <a:gridCol w="2274991">
                  <a:extLst>
                    <a:ext uri="{9D8B030D-6E8A-4147-A177-3AD203B41FA5}">
                      <a16:colId xmlns:a16="http://schemas.microsoft.com/office/drawing/2014/main" val="1843786813"/>
                    </a:ext>
                  </a:extLst>
                </a:gridCol>
                <a:gridCol w="278073">
                  <a:extLst>
                    <a:ext uri="{9D8B030D-6E8A-4147-A177-3AD203B41FA5}">
                      <a16:colId xmlns:a16="http://schemas.microsoft.com/office/drawing/2014/main" val="2901951517"/>
                    </a:ext>
                  </a:extLst>
                </a:gridCol>
                <a:gridCol w="285026">
                  <a:extLst>
                    <a:ext uri="{9D8B030D-6E8A-4147-A177-3AD203B41FA5}">
                      <a16:colId xmlns:a16="http://schemas.microsoft.com/office/drawing/2014/main" val="1067272098"/>
                    </a:ext>
                  </a:extLst>
                </a:gridCol>
                <a:gridCol w="424062">
                  <a:extLst>
                    <a:ext uri="{9D8B030D-6E8A-4147-A177-3AD203B41FA5}">
                      <a16:colId xmlns:a16="http://schemas.microsoft.com/office/drawing/2014/main" val="2979081148"/>
                    </a:ext>
                  </a:extLst>
                </a:gridCol>
                <a:gridCol w="424062">
                  <a:extLst>
                    <a:ext uri="{9D8B030D-6E8A-4147-A177-3AD203B41FA5}">
                      <a16:colId xmlns:a16="http://schemas.microsoft.com/office/drawing/2014/main" val="2664415669"/>
                    </a:ext>
                  </a:extLst>
                </a:gridCol>
                <a:gridCol w="693447">
                  <a:extLst>
                    <a:ext uri="{9D8B030D-6E8A-4147-A177-3AD203B41FA5}">
                      <a16:colId xmlns:a16="http://schemas.microsoft.com/office/drawing/2014/main" val="639897327"/>
                    </a:ext>
                  </a:extLst>
                </a:gridCol>
                <a:gridCol w="693447">
                  <a:extLst>
                    <a:ext uri="{9D8B030D-6E8A-4147-A177-3AD203B41FA5}">
                      <a16:colId xmlns:a16="http://schemas.microsoft.com/office/drawing/2014/main" val="1864415009"/>
                    </a:ext>
                  </a:extLst>
                </a:gridCol>
                <a:gridCol w="483154">
                  <a:extLst>
                    <a:ext uri="{9D8B030D-6E8A-4147-A177-3AD203B41FA5}">
                      <a16:colId xmlns:a16="http://schemas.microsoft.com/office/drawing/2014/main" val="4042137571"/>
                    </a:ext>
                  </a:extLst>
                </a:gridCol>
                <a:gridCol w="483154">
                  <a:extLst>
                    <a:ext uri="{9D8B030D-6E8A-4147-A177-3AD203B41FA5}">
                      <a16:colId xmlns:a16="http://schemas.microsoft.com/office/drawing/2014/main" val="3060653598"/>
                    </a:ext>
                  </a:extLst>
                </a:gridCol>
                <a:gridCol w="417110">
                  <a:extLst>
                    <a:ext uri="{9D8B030D-6E8A-4147-A177-3AD203B41FA5}">
                      <a16:colId xmlns:a16="http://schemas.microsoft.com/office/drawing/2014/main" val="461435203"/>
                    </a:ext>
                  </a:extLst>
                </a:gridCol>
                <a:gridCol w="405566">
                  <a:extLst>
                    <a:ext uri="{9D8B030D-6E8A-4147-A177-3AD203B41FA5}">
                      <a16:colId xmlns:a16="http://schemas.microsoft.com/office/drawing/2014/main" val="3941136883"/>
                    </a:ext>
                  </a:extLst>
                </a:gridCol>
                <a:gridCol w="457200">
                  <a:extLst>
                    <a:ext uri="{9D8B030D-6E8A-4147-A177-3AD203B41FA5}">
                      <a16:colId xmlns:a16="http://schemas.microsoft.com/office/drawing/2014/main" val="303231105"/>
                    </a:ext>
                  </a:extLst>
                </a:gridCol>
              </a:tblGrid>
              <a:tr h="551894">
                <a:tc rowSpan="2">
                  <a:txBody>
                    <a:bodyPr/>
                    <a:lstStyle/>
                    <a:p>
                      <a:pPr algn="ctr">
                        <a:lnSpc>
                          <a:spcPct val="115000"/>
                        </a:lnSpc>
                        <a:spcAft>
                          <a:spcPts val="1000"/>
                        </a:spcAft>
                      </a:pPr>
                      <a:r>
                        <a:rPr lang="en-US" sz="1000">
                          <a:effectLst/>
                        </a:rPr>
                        <a:t>Sl. No.</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rowSpan="2">
                  <a:txBody>
                    <a:bodyPr/>
                    <a:lstStyle/>
                    <a:p>
                      <a:pPr algn="ctr">
                        <a:lnSpc>
                          <a:spcPct val="115000"/>
                        </a:lnSpc>
                        <a:spcAft>
                          <a:spcPts val="1000"/>
                        </a:spcAft>
                      </a:pPr>
                      <a:r>
                        <a:rPr lang="en-US" sz="1000">
                          <a:effectLst/>
                        </a:rPr>
                        <a:t>Subject</a:t>
                      </a:r>
                      <a:endParaRPr lang="en-IN" sz="1000">
                        <a:effectLst/>
                      </a:endParaRPr>
                    </a:p>
                    <a:p>
                      <a:pPr algn="ctr">
                        <a:lnSpc>
                          <a:spcPct val="115000"/>
                        </a:lnSpc>
                        <a:spcAft>
                          <a:spcPts val="1000"/>
                        </a:spcAft>
                      </a:pPr>
                      <a:r>
                        <a:rPr lang="en-US" sz="1000">
                          <a:effectLst/>
                        </a:rPr>
                        <a:t>Codes</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rowSpan="2">
                  <a:txBody>
                    <a:bodyPr/>
                    <a:lstStyle/>
                    <a:p>
                      <a:pPr algn="ctr">
                        <a:lnSpc>
                          <a:spcPct val="115000"/>
                        </a:lnSpc>
                        <a:spcAft>
                          <a:spcPts val="1000"/>
                        </a:spcAft>
                      </a:pPr>
                      <a:r>
                        <a:rPr lang="en-US" sz="1000">
                          <a:effectLst/>
                        </a:rPr>
                        <a:t>Subject Name</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gridSpan="3">
                  <a:txBody>
                    <a:bodyPr/>
                    <a:lstStyle/>
                    <a:p>
                      <a:pPr algn="ctr">
                        <a:lnSpc>
                          <a:spcPct val="115000"/>
                        </a:lnSpc>
                        <a:spcAft>
                          <a:spcPts val="1000"/>
                        </a:spcAft>
                      </a:pPr>
                      <a:r>
                        <a:rPr lang="en-US" sz="1000">
                          <a:effectLst/>
                        </a:rPr>
                        <a:t>Periods</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hMerge="1">
                  <a:txBody>
                    <a:bodyPr/>
                    <a:lstStyle/>
                    <a:p>
                      <a:endParaRPr lang="en-IN"/>
                    </a:p>
                  </a:txBody>
                  <a:tcPr/>
                </a:tc>
                <a:tc hMerge="1">
                  <a:txBody>
                    <a:bodyPr/>
                    <a:lstStyle/>
                    <a:p>
                      <a:endParaRPr lang="en-IN"/>
                    </a:p>
                  </a:txBody>
                  <a:tcPr/>
                </a:tc>
                <a:tc gridSpan="4">
                  <a:txBody>
                    <a:bodyPr/>
                    <a:lstStyle/>
                    <a:p>
                      <a:pPr algn="ctr">
                        <a:lnSpc>
                          <a:spcPct val="115000"/>
                        </a:lnSpc>
                        <a:spcAft>
                          <a:spcPts val="1000"/>
                        </a:spcAft>
                      </a:pPr>
                      <a:r>
                        <a:rPr lang="en-US" sz="1000">
                          <a:effectLst/>
                        </a:rPr>
                        <a:t>Evaluation Scheme</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hMerge="1">
                  <a:txBody>
                    <a:bodyPr/>
                    <a:lstStyle/>
                    <a:p>
                      <a:endParaRPr lang="en-IN"/>
                    </a:p>
                  </a:txBody>
                  <a:tcPr/>
                </a:tc>
                <a:tc hMerge="1">
                  <a:txBody>
                    <a:bodyPr/>
                    <a:lstStyle/>
                    <a:p>
                      <a:endParaRPr lang="en-IN"/>
                    </a:p>
                  </a:txBody>
                  <a:tcPr/>
                </a:tc>
                <a:tc hMerge="1">
                  <a:txBody>
                    <a:bodyPr/>
                    <a:lstStyle/>
                    <a:p>
                      <a:endParaRPr lang="en-IN"/>
                    </a:p>
                  </a:txBody>
                  <a:tcPr/>
                </a:tc>
                <a:tc gridSpan="2">
                  <a:txBody>
                    <a:bodyPr/>
                    <a:lstStyle/>
                    <a:p>
                      <a:pPr algn="ctr">
                        <a:lnSpc>
                          <a:spcPct val="115000"/>
                        </a:lnSpc>
                        <a:spcAft>
                          <a:spcPts val="1000"/>
                        </a:spcAft>
                      </a:pPr>
                      <a:r>
                        <a:rPr lang="en-US" sz="1000">
                          <a:effectLst/>
                        </a:rPr>
                        <a:t>End</a:t>
                      </a:r>
                      <a:endParaRPr lang="en-IN" sz="1000">
                        <a:effectLst/>
                      </a:endParaRPr>
                    </a:p>
                    <a:p>
                      <a:pPr algn="ctr">
                        <a:lnSpc>
                          <a:spcPct val="115000"/>
                        </a:lnSpc>
                        <a:spcAft>
                          <a:spcPts val="1000"/>
                        </a:spcAft>
                      </a:pPr>
                      <a:r>
                        <a:rPr lang="en-US" sz="1000">
                          <a:effectLst/>
                        </a:rPr>
                        <a:t>Semester</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hMerge="1">
                  <a:txBody>
                    <a:bodyPr/>
                    <a:lstStyle/>
                    <a:p>
                      <a:endParaRPr lang="en-IN"/>
                    </a:p>
                  </a:txBody>
                  <a:tcPr/>
                </a:tc>
                <a:tc rowSpan="2">
                  <a:txBody>
                    <a:bodyPr/>
                    <a:lstStyle/>
                    <a:p>
                      <a:pPr algn="ctr">
                        <a:lnSpc>
                          <a:spcPct val="115000"/>
                        </a:lnSpc>
                        <a:spcAft>
                          <a:spcPts val="1000"/>
                        </a:spcAft>
                      </a:pPr>
                      <a:r>
                        <a:rPr lang="en-US" sz="1000">
                          <a:effectLst/>
                        </a:rPr>
                        <a:t>Total</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rowSpan="2">
                  <a:txBody>
                    <a:bodyPr/>
                    <a:lstStyle/>
                    <a:p>
                      <a:pPr algn="ctr">
                        <a:lnSpc>
                          <a:spcPct val="115000"/>
                        </a:lnSpc>
                        <a:spcAft>
                          <a:spcPts val="1000"/>
                        </a:spcAft>
                      </a:pPr>
                      <a:r>
                        <a:rPr lang="en-US" sz="800" dirty="0">
                          <a:effectLst/>
                        </a:rPr>
                        <a:t>Credit</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extLst>
                  <a:ext uri="{0D108BD9-81ED-4DB2-BD59-A6C34878D82A}">
                    <a16:rowId xmlns:a16="http://schemas.microsoft.com/office/drawing/2014/main" val="3318577318"/>
                  </a:ext>
                </a:extLst>
              </a:tr>
              <a:tr h="194866">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a:lnSpc>
                          <a:spcPct val="115000"/>
                        </a:lnSpc>
                        <a:spcAft>
                          <a:spcPts val="1000"/>
                        </a:spcAft>
                      </a:pPr>
                      <a:r>
                        <a:rPr lang="en-US" sz="1000">
                          <a:effectLst/>
                        </a:rPr>
                        <a:t>L</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T</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P</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CT</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TA</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800">
                          <a:effectLst/>
                        </a:rPr>
                        <a:t>TOTAL</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PS</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TE</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PE</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351382327"/>
                  </a:ext>
                </a:extLst>
              </a:tr>
              <a:tr h="227636">
                <a:tc gridSpan="14">
                  <a:txBody>
                    <a:bodyPr/>
                    <a:lstStyle/>
                    <a:p>
                      <a:pPr algn="ctr">
                        <a:lnSpc>
                          <a:spcPct val="115000"/>
                        </a:lnSpc>
                      </a:pPr>
                      <a:r>
                        <a:rPr lang="en-US" sz="1000">
                          <a:effectLst/>
                        </a:rPr>
                        <a:t>WEEKS COMPULSORY INDUCTION PROGRAM</a:t>
                      </a:r>
                      <a:endParaRPr lang="en-IN"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1761" marR="61761" marT="0" marB="0" anchor="ct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402475892"/>
                  </a:ext>
                </a:extLst>
              </a:tr>
              <a:tr h="272893">
                <a:tc>
                  <a:txBody>
                    <a:bodyPr/>
                    <a:lstStyle/>
                    <a:p>
                      <a:pPr algn="ctr">
                        <a:lnSpc>
                          <a:spcPct val="115000"/>
                        </a:lnSpc>
                        <a:spcAft>
                          <a:spcPts val="1000"/>
                        </a:spcAft>
                      </a:pPr>
                      <a:r>
                        <a:rPr lang="en-US" sz="1000">
                          <a:effectLst/>
                        </a:rPr>
                        <a:t>1</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ACSE0501</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nSpc>
                          <a:spcPct val="115000"/>
                        </a:lnSpc>
                        <a:spcAft>
                          <a:spcPts val="1000"/>
                        </a:spcAft>
                      </a:pPr>
                      <a:r>
                        <a:rPr lang="en-US" sz="900">
                          <a:effectLst/>
                        </a:rPr>
                        <a:t>Design and Analysis of Algorithms</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3</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1</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30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20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50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100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150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4</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extLst>
                  <a:ext uri="{0D108BD9-81ED-4DB2-BD59-A6C34878D82A}">
                    <a16:rowId xmlns:a16="http://schemas.microsoft.com/office/drawing/2014/main" val="3430967052"/>
                  </a:ext>
                </a:extLst>
              </a:tr>
              <a:tr h="272893">
                <a:tc>
                  <a:txBody>
                    <a:bodyPr/>
                    <a:lstStyle/>
                    <a:p>
                      <a:pPr algn="ctr">
                        <a:lnSpc>
                          <a:spcPct val="115000"/>
                        </a:lnSpc>
                        <a:spcAft>
                          <a:spcPts val="1000"/>
                        </a:spcAft>
                      </a:pPr>
                      <a:r>
                        <a:rPr lang="en-US" sz="1000">
                          <a:effectLst/>
                        </a:rPr>
                        <a:t>2</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ACSE0502</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nSpc>
                          <a:spcPct val="115000"/>
                        </a:lnSpc>
                        <a:spcAft>
                          <a:spcPts val="1000"/>
                        </a:spcAft>
                      </a:pPr>
                      <a:r>
                        <a:rPr lang="en-US" sz="900">
                          <a:effectLst/>
                        </a:rPr>
                        <a:t>Computer Networks</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3</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1</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30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20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50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100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150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4</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extLst>
                  <a:ext uri="{0D108BD9-81ED-4DB2-BD59-A6C34878D82A}">
                    <a16:rowId xmlns:a16="http://schemas.microsoft.com/office/drawing/2014/main" val="3272802802"/>
                  </a:ext>
                </a:extLst>
              </a:tr>
              <a:tr h="272893">
                <a:tc>
                  <a:txBody>
                    <a:bodyPr/>
                    <a:lstStyle/>
                    <a:p>
                      <a:pPr algn="ctr">
                        <a:lnSpc>
                          <a:spcPct val="115000"/>
                        </a:lnSpc>
                        <a:spcAft>
                          <a:spcPts val="1000"/>
                        </a:spcAft>
                      </a:pPr>
                      <a:r>
                        <a:rPr lang="en-US" sz="1000">
                          <a:effectLst/>
                        </a:rPr>
                        <a:t>3</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ACSE0503</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nSpc>
                          <a:spcPct val="115000"/>
                        </a:lnSpc>
                        <a:spcAft>
                          <a:spcPts val="1000"/>
                        </a:spcAft>
                      </a:pPr>
                      <a:r>
                        <a:rPr lang="en-US" sz="900">
                          <a:effectLst/>
                        </a:rPr>
                        <a:t>Design Thinking-II</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2</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1</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30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20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50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100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150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3</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extLst>
                  <a:ext uri="{0D108BD9-81ED-4DB2-BD59-A6C34878D82A}">
                    <a16:rowId xmlns:a16="http://schemas.microsoft.com/office/drawing/2014/main" val="2527346663"/>
                  </a:ext>
                </a:extLst>
              </a:tr>
              <a:tr h="272893">
                <a:tc>
                  <a:txBody>
                    <a:bodyPr/>
                    <a:lstStyle/>
                    <a:p>
                      <a:pPr algn="ctr">
                        <a:lnSpc>
                          <a:spcPct val="115000"/>
                        </a:lnSpc>
                        <a:spcAft>
                          <a:spcPts val="1000"/>
                        </a:spcAft>
                      </a:pPr>
                      <a:r>
                        <a:rPr lang="en-US" sz="1000">
                          <a:effectLst/>
                        </a:rPr>
                        <a:t>4</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ACSE0505</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nSpc>
                          <a:spcPct val="115000"/>
                        </a:lnSpc>
                        <a:spcAft>
                          <a:spcPts val="1000"/>
                        </a:spcAft>
                      </a:pPr>
                      <a:r>
                        <a:rPr lang="en-US" sz="900">
                          <a:effectLst/>
                        </a:rPr>
                        <a:t>Web Technology</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3</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30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20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50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100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150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3</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extLst>
                  <a:ext uri="{0D108BD9-81ED-4DB2-BD59-A6C34878D82A}">
                    <a16:rowId xmlns:a16="http://schemas.microsoft.com/office/drawing/2014/main" val="3364681530"/>
                  </a:ext>
                </a:extLst>
              </a:tr>
              <a:tr h="272893">
                <a:tc>
                  <a:txBody>
                    <a:bodyPr/>
                    <a:lstStyle/>
                    <a:p>
                      <a:pPr algn="ctr">
                        <a:lnSpc>
                          <a:spcPct val="115000"/>
                        </a:lnSpc>
                        <a:spcAft>
                          <a:spcPts val="1000"/>
                        </a:spcAft>
                      </a:pPr>
                      <a:r>
                        <a:rPr lang="en-US" sz="1000">
                          <a:effectLst/>
                        </a:rPr>
                        <a:t>5</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nSpc>
                          <a:spcPct val="115000"/>
                        </a:lnSpc>
                        <a:spcAft>
                          <a:spcPts val="1000"/>
                        </a:spcAft>
                      </a:pPr>
                      <a:r>
                        <a:rPr lang="en-US" sz="900">
                          <a:effectLst/>
                        </a:rPr>
                        <a:t>Departmental Elective-I</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3</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30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20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50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100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150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3</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extLst>
                  <a:ext uri="{0D108BD9-81ED-4DB2-BD59-A6C34878D82A}">
                    <a16:rowId xmlns:a16="http://schemas.microsoft.com/office/drawing/2014/main" val="1264488129"/>
                  </a:ext>
                </a:extLst>
              </a:tr>
              <a:tr h="272893">
                <a:tc>
                  <a:txBody>
                    <a:bodyPr/>
                    <a:lstStyle/>
                    <a:p>
                      <a:pPr algn="ctr">
                        <a:lnSpc>
                          <a:spcPct val="115000"/>
                        </a:lnSpc>
                        <a:spcAft>
                          <a:spcPts val="1000"/>
                        </a:spcAft>
                      </a:pPr>
                      <a:r>
                        <a:rPr lang="en-US" sz="1000">
                          <a:effectLst/>
                        </a:rPr>
                        <a:t>6</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nSpc>
                          <a:spcPct val="115000"/>
                        </a:lnSpc>
                      </a:pPr>
                      <a:endParaRPr lang="en-IN" sz="1000">
                        <a:effectLst/>
                        <a:latin typeface="Calibri" panose="020F0502020204030204" pitchFamily="34" charset="0"/>
                        <a:cs typeface="Times New Roman" panose="02020603050405020304" pitchFamily="18" charset="0"/>
                      </a:endParaRPr>
                    </a:p>
                  </a:txBody>
                  <a:tcPr marL="61761" marR="61761" marT="0" marB="0" anchor="ctr"/>
                </a:tc>
                <a:tc>
                  <a:txBody>
                    <a:bodyPr/>
                    <a:lstStyle/>
                    <a:p>
                      <a:pPr>
                        <a:lnSpc>
                          <a:spcPct val="115000"/>
                        </a:lnSpc>
                        <a:spcAft>
                          <a:spcPts val="1000"/>
                        </a:spcAft>
                      </a:pPr>
                      <a:r>
                        <a:rPr lang="en-US" sz="900">
                          <a:effectLst/>
                        </a:rPr>
                        <a:t>Departmental Elective-II</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3</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30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20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50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100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150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3</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extLst>
                  <a:ext uri="{0D108BD9-81ED-4DB2-BD59-A6C34878D82A}">
                    <a16:rowId xmlns:a16="http://schemas.microsoft.com/office/drawing/2014/main" val="3271417179"/>
                  </a:ext>
                </a:extLst>
              </a:tr>
              <a:tr h="272893">
                <a:tc>
                  <a:txBody>
                    <a:bodyPr/>
                    <a:lstStyle/>
                    <a:p>
                      <a:pPr algn="ctr">
                        <a:lnSpc>
                          <a:spcPct val="115000"/>
                        </a:lnSpc>
                        <a:spcAft>
                          <a:spcPts val="1000"/>
                        </a:spcAft>
                      </a:pPr>
                      <a:r>
                        <a:rPr lang="en-US" sz="1000">
                          <a:effectLst/>
                        </a:rPr>
                        <a:t>7</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ACSE0551</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nSpc>
                          <a:spcPct val="115000"/>
                        </a:lnSpc>
                        <a:spcAft>
                          <a:spcPts val="1000"/>
                        </a:spcAft>
                      </a:pPr>
                      <a:r>
                        <a:rPr lang="en-US" sz="900">
                          <a:effectLst/>
                        </a:rPr>
                        <a:t>Design and Analysis of Algorithms Lab</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2</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25</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25</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50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1</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extLst>
                  <a:ext uri="{0D108BD9-81ED-4DB2-BD59-A6C34878D82A}">
                    <a16:rowId xmlns:a16="http://schemas.microsoft.com/office/drawing/2014/main" val="606486670"/>
                  </a:ext>
                </a:extLst>
              </a:tr>
              <a:tr h="272893">
                <a:tc>
                  <a:txBody>
                    <a:bodyPr/>
                    <a:lstStyle/>
                    <a:p>
                      <a:pPr algn="ctr">
                        <a:lnSpc>
                          <a:spcPct val="115000"/>
                        </a:lnSpc>
                        <a:spcAft>
                          <a:spcPts val="1000"/>
                        </a:spcAft>
                      </a:pPr>
                      <a:r>
                        <a:rPr lang="en-US" sz="1000">
                          <a:effectLst/>
                        </a:rPr>
                        <a:t>8</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ACSE0552</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nSpc>
                          <a:spcPct val="115000"/>
                        </a:lnSpc>
                        <a:spcAft>
                          <a:spcPts val="1000"/>
                        </a:spcAft>
                      </a:pPr>
                      <a:r>
                        <a:rPr lang="en-US" sz="900">
                          <a:effectLst/>
                        </a:rPr>
                        <a:t>Computer Networks Lab</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2</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25</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25</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50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1</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extLst>
                  <a:ext uri="{0D108BD9-81ED-4DB2-BD59-A6C34878D82A}">
                    <a16:rowId xmlns:a16="http://schemas.microsoft.com/office/drawing/2014/main" val="1323816826"/>
                  </a:ext>
                </a:extLst>
              </a:tr>
              <a:tr h="272893">
                <a:tc>
                  <a:txBody>
                    <a:bodyPr/>
                    <a:lstStyle/>
                    <a:p>
                      <a:pPr algn="ctr">
                        <a:lnSpc>
                          <a:spcPct val="115000"/>
                        </a:lnSpc>
                        <a:spcAft>
                          <a:spcPts val="1000"/>
                        </a:spcAft>
                      </a:pPr>
                      <a:r>
                        <a:rPr lang="en-US" sz="1000">
                          <a:effectLst/>
                        </a:rPr>
                        <a:t>9</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ACSE0555</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nSpc>
                          <a:spcPct val="115000"/>
                        </a:lnSpc>
                        <a:spcAft>
                          <a:spcPts val="1000"/>
                        </a:spcAft>
                      </a:pPr>
                      <a:r>
                        <a:rPr lang="en-US" sz="900">
                          <a:effectLst/>
                        </a:rPr>
                        <a:t>Web Technology Lab</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2</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25</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25</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50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1</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extLst>
                  <a:ext uri="{0D108BD9-81ED-4DB2-BD59-A6C34878D82A}">
                    <a16:rowId xmlns:a16="http://schemas.microsoft.com/office/drawing/2014/main" val="1115097636"/>
                  </a:ext>
                </a:extLst>
              </a:tr>
              <a:tr h="272893">
                <a:tc>
                  <a:txBody>
                    <a:bodyPr/>
                    <a:lstStyle/>
                    <a:p>
                      <a:pPr algn="ctr">
                        <a:lnSpc>
                          <a:spcPct val="115000"/>
                        </a:lnSpc>
                        <a:spcAft>
                          <a:spcPts val="1000"/>
                        </a:spcAft>
                      </a:pPr>
                      <a:r>
                        <a:rPr lang="en-US" sz="1000">
                          <a:effectLst/>
                        </a:rPr>
                        <a:t>10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ACSE0559</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nSpc>
                          <a:spcPct val="115000"/>
                        </a:lnSpc>
                        <a:spcAft>
                          <a:spcPts val="1000"/>
                        </a:spcAft>
                      </a:pPr>
                      <a:r>
                        <a:rPr lang="en-US" sz="900">
                          <a:effectLst/>
                        </a:rPr>
                        <a:t>Internship Assessment</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2</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50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50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1</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extLst>
                  <a:ext uri="{0D108BD9-81ED-4DB2-BD59-A6C34878D82A}">
                    <a16:rowId xmlns:a16="http://schemas.microsoft.com/office/drawing/2014/main" val="3848458952"/>
                  </a:ext>
                </a:extLst>
              </a:tr>
              <a:tr h="574899">
                <a:tc>
                  <a:txBody>
                    <a:bodyPr/>
                    <a:lstStyle/>
                    <a:p>
                      <a:pPr algn="ctr">
                        <a:lnSpc>
                          <a:spcPct val="115000"/>
                        </a:lnSpc>
                        <a:spcAft>
                          <a:spcPts val="1000"/>
                        </a:spcAft>
                      </a:pPr>
                      <a:r>
                        <a:rPr lang="en-US" sz="1000">
                          <a:effectLst/>
                        </a:rPr>
                        <a:t>11</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ANC0501 / ANC0502</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nSpc>
                          <a:spcPct val="115000"/>
                        </a:lnSpc>
                        <a:spcAft>
                          <a:spcPts val="1000"/>
                        </a:spcAft>
                      </a:pPr>
                      <a:r>
                        <a:rPr lang="en-US" sz="900">
                          <a:effectLst/>
                        </a:rPr>
                        <a:t>Constitution of India, Law and Engineering / Essence of Indian Traditional Knowledge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2</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30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20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50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50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100</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extLst>
                  <a:ext uri="{0D108BD9-81ED-4DB2-BD59-A6C34878D82A}">
                    <a16:rowId xmlns:a16="http://schemas.microsoft.com/office/drawing/2014/main" val="2452534126"/>
                  </a:ext>
                </a:extLst>
              </a:tr>
              <a:tr h="272893">
                <a:tc>
                  <a:txBody>
                    <a:bodyPr/>
                    <a:lstStyle/>
                    <a:p>
                      <a:pPr algn="ctr">
                        <a:lnSpc>
                          <a:spcPct val="115000"/>
                        </a:lnSpc>
                        <a:spcAft>
                          <a:spcPts val="1000"/>
                        </a:spcAft>
                      </a:pPr>
                      <a:r>
                        <a:rPr lang="en-US" sz="1000">
                          <a:effectLst/>
                        </a:rPr>
                        <a:t>12</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nSpc>
                          <a:spcPct val="115000"/>
                        </a:lnSpc>
                        <a:spcAft>
                          <a:spcPts val="1000"/>
                        </a:spcAft>
                      </a:pPr>
                      <a:r>
                        <a:rPr lang="en-US" sz="900">
                          <a:effectLst/>
                        </a:rPr>
                        <a:t>MOOCs (For B.Tech. Hons. Degree)</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extLst>
                  <a:ext uri="{0D108BD9-81ED-4DB2-BD59-A6C34878D82A}">
                    <a16:rowId xmlns:a16="http://schemas.microsoft.com/office/drawing/2014/main" val="2454870958"/>
                  </a:ext>
                </a:extLst>
              </a:tr>
              <a:tr h="401882">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a:effectLst/>
                        </a:rPr>
                        <a:t>GRAND TOTAL</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100">
                          <a:effectLst/>
                        </a:rPr>
                        <a:t>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dirty="0">
                          <a:effectLst/>
                        </a:rPr>
                        <a:t>1100</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tc>
                  <a:txBody>
                    <a:bodyPr/>
                    <a:lstStyle/>
                    <a:p>
                      <a:pPr algn="ctr">
                        <a:lnSpc>
                          <a:spcPct val="115000"/>
                        </a:lnSpc>
                        <a:spcAft>
                          <a:spcPts val="1000"/>
                        </a:spcAft>
                      </a:pPr>
                      <a:r>
                        <a:rPr lang="en-US" sz="1000" dirty="0">
                          <a:effectLst/>
                        </a:rPr>
                        <a:t>24</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1761" marR="61761" marT="0" marB="0" anchor="ctr"/>
                </a:tc>
                <a:extLst>
                  <a:ext uri="{0D108BD9-81ED-4DB2-BD59-A6C34878D82A}">
                    <a16:rowId xmlns:a16="http://schemas.microsoft.com/office/drawing/2014/main" val="1816312961"/>
                  </a:ext>
                </a:extLst>
              </a:tr>
            </a:tbl>
          </a:graphicData>
        </a:graphic>
      </p:graphicFrame>
      <p:sp>
        <p:nvSpPr>
          <p:cNvPr id="6" name="AutoShape 2">
            <a:extLst>
              <a:ext uri="{FF2B5EF4-FFF2-40B4-BE49-F238E27FC236}">
                <a16:creationId xmlns:a16="http://schemas.microsoft.com/office/drawing/2014/main" id="{79F19FEE-DFD5-DF67-8D27-8998CEE2117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a:extLst>
              <a:ext uri="{FF2B5EF4-FFF2-40B4-BE49-F238E27FC236}">
                <a16:creationId xmlns:a16="http://schemas.microsoft.com/office/drawing/2014/main" id="{BE0EB894-EA91-2ACF-AA54-1845978CD2F1}"/>
              </a:ext>
            </a:extLst>
          </p:cNvPr>
          <p:cNvSpPr>
            <a:spLocks noChangeAspect="1" noChangeArrowheads="1"/>
          </p:cNvSpPr>
          <p:nvPr/>
        </p:nvSpPr>
        <p:spPr bwMode="auto">
          <a:xfrm flipH="1">
            <a:off x="1295400" y="457200"/>
            <a:ext cx="3276600" cy="3276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descr="A picture containing logo&#10;&#10;Description automatically generated">
            <a:extLst>
              <a:ext uri="{FF2B5EF4-FFF2-40B4-BE49-F238E27FC236}">
                <a16:creationId xmlns:a16="http://schemas.microsoft.com/office/drawing/2014/main" id="{AA28BAA9-20C2-D65E-0BF3-BCCC717C17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201"/>
            <a:ext cx="1295401" cy="838200"/>
          </a:xfrm>
          <a:prstGeom prst="rect">
            <a:avLst/>
          </a:prstGeom>
        </p:spPr>
      </p:pic>
    </p:spTree>
    <p:extLst>
      <p:ext uri="{BB962C8B-B14F-4D97-AF65-F5344CB8AC3E}">
        <p14:creationId xmlns:p14="http://schemas.microsoft.com/office/powerpoint/2010/main" val="16340697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B49C46E-1DB7-403C-8263-3A7427590C97}"/>
              </a:ext>
            </a:extLst>
          </p:cNvPr>
          <p:cNvSpPr>
            <a:spLocks noGrp="1"/>
          </p:cNvSpPr>
          <p:nvPr>
            <p:ph type="dt" sz="half" idx="10"/>
          </p:nvPr>
        </p:nvSpPr>
        <p:spPr/>
        <p:txBody>
          <a:bodyPr/>
          <a:lstStyle/>
          <a:p>
            <a:fld id="{8537F68A-3BD2-4238-96E6-B12C7428E88D}" type="datetime1">
              <a:rPr lang="en-US" smtClean="0"/>
              <a:t>12/30/2022</a:t>
            </a:fld>
            <a:endParaRPr lang="en-US" dirty="0"/>
          </a:p>
        </p:txBody>
      </p:sp>
      <p:sp>
        <p:nvSpPr>
          <p:cNvPr id="6" name="Slide Number Placeholder 5">
            <a:extLst>
              <a:ext uri="{FF2B5EF4-FFF2-40B4-BE49-F238E27FC236}">
                <a16:creationId xmlns:a16="http://schemas.microsoft.com/office/drawing/2014/main" id="{E45F879E-1D18-41C3-8370-EE707907DD08}"/>
              </a:ext>
            </a:extLst>
          </p:cNvPr>
          <p:cNvSpPr>
            <a:spLocks noGrp="1"/>
          </p:cNvSpPr>
          <p:nvPr>
            <p:ph type="sldNum" sz="quarter" idx="12"/>
          </p:nvPr>
        </p:nvSpPr>
        <p:spPr/>
        <p:txBody>
          <a:bodyPr/>
          <a:lstStyle/>
          <a:p>
            <a:fld id="{B6F15528-21DE-4FAA-801E-634DDDAF4B2B}" type="slidenum">
              <a:rPr lang="en-US" smtClean="0"/>
              <a:pPr/>
              <a:t>20</a:t>
            </a:fld>
            <a:endParaRPr lang="en-US" dirty="0"/>
          </a:p>
        </p:txBody>
      </p:sp>
      <p:sp>
        <p:nvSpPr>
          <p:cNvPr id="8" name="Title 1">
            <a:extLst>
              <a:ext uri="{FF2B5EF4-FFF2-40B4-BE49-F238E27FC236}">
                <a16:creationId xmlns:a16="http://schemas.microsoft.com/office/drawing/2014/main" id="{62C5A8F8-C96F-459B-96C1-4D0D058D9A21}"/>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t">
            <a:noAutofit/>
          </a:bodyPr>
          <a:lstStyle/>
          <a:p>
            <a:pPr algn="ctr">
              <a:spcBef>
                <a:spcPct val="0"/>
              </a:spcBef>
              <a:defRPr/>
            </a:pPr>
            <a:r>
              <a:rPr kumimoji="0" lang="en-US" sz="3000" b="0" i="0" u="none" strike="noStrike" kern="1200" cap="none" spc="0" normalizeH="0" baseline="0" noProof="0" dirty="0">
                <a:ln>
                  <a:noFill/>
                </a:ln>
                <a:solidFill>
                  <a:schemeClr val="dk1"/>
                </a:solidFill>
                <a:effectLst/>
                <a:uLnTx/>
                <a:uFillTx/>
                <a:latin typeface="+mn-lt"/>
                <a:ea typeface="+mn-ea"/>
                <a:cs typeface="+mn-cs"/>
              </a:rPr>
              <a:t>Lecture Plan </a:t>
            </a:r>
          </a:p>
        </p:txBody>
      </p:sp>
      <p:pic>
        <p:nvPicPr>
          <p:cNvPr id="3" name="Picture 2">
            <a:extLst>
              <a:ext uri="{FF2B5EF4-FFF2-40B4-BE49-F238E27FC236}">
                <a16:creationId xmlns:a16="http://schemas.microsoft.com/office/drawing/2014/main" id="{8E2BA1CD-7E71-4B05-BA45-0EE3F08C26D8}"/>
              </a:ext>
            </a:extLst>
          </p:cNvPr>
          <p:cNvPicPr>
            <a:picLocks noChangeAspect="1"/>
          </p:cNvPicPr>
          <p:nvPr/>
        </p:nvPicPr>
        <p:blipFill>
          <a:blip r:embed="rId2"/>
          <a:stretch>
            <a:fillRect/>
          </a:stretch>
        </p:blipFill>
        <p:spPr>
          <a:xfrm>
            <a:off x="761999" y="838200"/>
            <a:ext cx="7772399" cy="4120587"/>
          </a:xfrm>
          <a:prstGeom prst="rect">
            <a:avLst/>
          </a:prstGeom>
        </p:spPr>
      </p:pic>
      <p:pic>
        <p:nvPicPr>
          <p:cNvPr id="9" name="Picture 8">
            <a:extLst>
              <a:ext uri="{FF2B5EF4-FFF2-40B4-BE49-F238E27FC236}">
                <a16:creationId xmlns:a16="http://schemas.microsoft.com/office/drawing/2014/main" id="{0C4F5D7A-8732-4E6F-B24A-9CF61400A277}"/>
              </a:ext>
            </a:extLst>
          </p:cNvPr>
          <p:cNvPicPr>
            <a:picLocks noChangeAspect="1"/>
          </p:cNvPicPr>
          <p:nvPr/>
        </p:nvPicPr>
        <p:blipFill>
          <a:blip r:embed="rId3"/>
          <a:stretch>
            <a:fillRect/>
          </a:stretch>
        </p:blipFill>
        <p:spPr>
          <a:xfrm>
            <a:off x="762000" y="4937567"/>
            <a:ext cx="7772397" cy="1082233"/>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BF2F66D6-96EE-D842-1CC9-20B97E9102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7" name="Footer Placeholder 4">
            <a:extLst>
              <a:ext uri="{FF2B5EF4-FFF2-40B4-BE49-F238E27FC236}">
                <a16:creationId xmlns:a16="http://schemas.microsoft.com/office/drawing/2014/main" id="{DDD36CC3-657A-3EC5-57E4-87A56B525726}"/>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429357300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7DEA4E9-B29F-42EB-A574-5B715B82F63B}"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200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dirty="0"/>
              <a:t>SVM EXAMPLE </a:t>
            </a:r>
            <a:r>
              <a:rPr kumimoji="0" lang="en-US" sz="4000" b="0" i="0" u="none" strike="noStrike" kern="1200" cap="none" spc="0" normalizeH="0" baseline="0" noProof="0" dirty="0">
                <a:ln>
                  <a:noFill/>
                </a:ln>
                <a:solidFill>
                  <a:schemeClr val="dk1"/>
                </a:solidFill>
                <a:effectLst/>
                <a:uLnTx/>
                <a:uFillTx/>
                <a:latin typeface="+mn-lt"/>
                <a:ea typeface="+mn-ea"/>
                <a:cs typeface="+mn-cs"/>
              </a:rPr>
              <a:t>(CO1)</a:t>
            </a:r>
          </a:p>
        </p:txBody>
      </p:sp>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19D1A3EB-33B9-4A4A-B9AB-A053AAA08216}"/>
              </a:ext>
            </a:extLst>
          </p:cNvPr>
          <p:cNvPicPr>
            <a:picLocks noChangeAspect="1"/>
          </p:cNvPicPr>
          <p:nvPr/>
        </p:nvPicPr>
        <p:blipFill>
          <a:blip r:embed="rId3"/>
          <a:stretch>
            <a:fillRect/>
          </a:stretch>
        </p:blipFill>
        <p:spPr>
          <a:xfrm>
            <a:off x="844952" y="1206661"/>
            <a:ext cx="7454096" cy="4444678"/>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7DA5D569-9A93-92D0-F5A8-50DB261AB4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5" name="Footer Placeholder 4">
            <a:extLst>
              <a:ext uri="{FF2B5EF4-FFF2-40B4-BE49-F238E27FC236}">
                <a16:creationId xmlns:a16="http://schemas.microsoft.com/office/drawing/2014/main" id="{A604CBC0-2B1D-1192-76EA-396080930900}"/>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213031229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AEADA45-47FE-4398-8BDE-3EE59CEBD7CD}"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201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2C2BD63E-2951-449B-9740-99EE161F0E3B}"/>
              </a:ext>
            </a:extLst>
          </p:cNvPr>
          <p:cNvPicPr>
            <a:picLocks noChangeAspect="1"/>
          </p:cNvPicPr>
          <p:nvPr/>
        </p:nvPicPr>
        <p:blipFill>
          <a:blip r:embed="rId3"/>
          <a:stretch>
            <a:fillRect/>
          </a:stretch>
        </p:blipFill>
        <p:spPr>
          <a:xfrm>
            <a:off x="366251" y="1462910"/>
            <a:ext cx="8533909" cy="3725119"/>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24010D1C-9F6C-2616-EDD1-3B0F6694B0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5" name="Footer Placeholder 4">
            <a:extLst>
              <a:ext uri="{FF2B5EF4-FFF2-40B4-BE49-F238E27FC236}">
                <a16:creationId xmlns:a16="http://schemas.microsoft.com/office/drawing/2014/main" id="{BC615A72-5FC1-6E10-C6D0-C03C5E32E1FB}"/>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190791302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64316F4-1EFB-444B-AA5C-BB8EF178B66C}"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202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D54F5759-4EF2-4BB8-8869-F8114CEC032F}"/>
              </a:ext>
            </a:extLst>
          </p:cNvPr>
          <p:cNvPicPr>
            <a:picLocks noChangeAspect="1"/>
          </p:cNvPicPr>
          <p:nvPr/>
        </p:nvPicPr>
        <p:blipFill>
          <a:blip r:embed="rId3"/>
          <a:stretch>
            <a:fillRect/>
          </a:stretch>
        </p:blipFill>
        <p:spPr>
          <a:xfrm>
            <a:off x="520861" y="1452623"/>
            <a:ext cx="8102278" cy="3952754"/>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34B50947-2883-BFE2-58FC-C1C6FB2D7B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5" name="Footer Placeholder 4">
            <a:extLst>
              <a:ext uri="{FF2B5EF4-FFF2-40B4-BE49-F238E27FC236}">
                <a16:creationId xmlns:a16="http://schemas.microsoft.com/office/drawing/2014/main" id="{B6A30893-6CA4-C721-0EB3-78774D71B929}"/>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268930206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C7853AC-3A88-4A88-AF20-B4D3F3733296}"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203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5" name="Picture 4">
            <a:extLst>
              <a:ext uri="{FF2B5EF4-FFF2-40B4-BE49-F238E27FC236}">
                <a16:creationId xmlns:a16="http://schemas.microsoft.com/office/drawing/2014/main" id="{C6EB31C3-64B3-4E81-9923-30D242B39D08}"/>
              </a:ext>
            </a:extLst>
          </p:cNvPr>
          <p:cNvPicPr>
            <a:picLocks noChangeAspect="1"/>
          </p:cNvPicPr>
          <p:nvPr/>
        </p:nvPicPr>
        <p:blipFill>
          <a:blip r:embed="rId3"/>
          <a:stretch>
            <a:fillRect/>
          </a:stretch>
        </p:blipFill>
        <p:spPr>
          <a:xfrm>
            <a:off x="48515" y="2068010"/>
            <a:ext cx="9046969" cy="2721980"/>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B7B68344-BD17-CF70-C7FD-58A1E92F9D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D42E07A3-8B73-7D1F-75A1-841AEF796C5C}"/>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316939261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D1364C5-118F-4676-BB1C-E44BAB8397F8}"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204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AAF0B545-31D7-47FD-9D16-03C4DCB1E927}"/>
              </a:ext>
            </a:extLst>
          </p:cNvPr>
          <p:cNvPicPr>
            <a:picLocks noChangeAspect="1"/>
          </p:cNvPicPr>
          <p:nvPr/>
        </p:nvPicPr>
        <p:blipFill>
          <a:blip r:embed="rId3"/>
          <a:stretch>
            <a:fillRect/>
          </a:stretch>
        </p:blipFill>
        <p:spPr>
          <a:xfrm>
            <a:off x="457200" y="1254007"/>
            <a:ext cx="7977719" cy="4418636"/>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FBDC7D78-E96D-1A44-6E95-AC7063810C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5" name="Footer Placeholder 4">
            <a:extLst>
              <a:ext uri="{FF2B5EF4-FFF2-40B4-BE49-F238E27FC236}">
                <a16:creationId xmlns:a16="http://schemas.microsoft.com/office/drawing/2014/main" id="{D636AD81-FD42-66F6-A11D-816B63656FCD}"/>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5667125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5B34955-35A5-4445-BC3C-4330BB1B652F}"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205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(CO1)</a:t>
            </a:r>
          </a:p>
        </p:txBody>
      </p:sp>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5" name="Picture 4">
            <a:extLst>
              <a:ext uri="{FF2B5EF4-FFF2-40B4-BE49-F238E27FC236}">
                <a16:creationId xmlns:a16="http://schemas.microsoft.com/office/drawing/2014/main" id="{71B26FE2-307C-483E-B1A3-C44B79842921}"/>
              </a:ext>
            </a:extLst>
          </p:cNvPr>
          <p:cNvPicPr>
            <a:picLocks noChangeAspect="1"/>
          </p:cNvPicPr>
          <p:nvPr/>
        </p:nvPicPr>
        <p:blipFill>
          <a:blip r:embed="rId3"/>
          <a:stretch>
            <a:fillRect/>
          </a:stretch>
        </p:blipFill>
        <p:spPr>
          <a:xfrm>
            <a:off x="462987" y="1226916"/>
            <a:ext cx="8218025" cy="4404167"/>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C9FF999F-5393-54A6-7C91-06A8811891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777AC6D6-440A-8CAA-A179-6E20B080BCA7}"/>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244065434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54D8FAB-6850-4C3D-9E87-64F033029E0C}"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206</a:t>
            </a:fld>
            <a:endParaRPr lang="en-US"/>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Assignment 1: </a:t>
            </a:r>
          </a:p>
        </p:txBody>
      </p:sp>
      <p:sp>
        <p:nvSpPr>
          <p:cNvPr id="9" name="Content Placeholder 8"/>
          <p:cNvSpPr>
            <a:spLocks noGrp="1"/>
          </p:cNvSpPr>
          <p:nvPr>
            <p:ph idx="1"/>
          </p:nvPr>
        </p:nvSpPr>
        <p:spPr>
          <a:xfrm>
            <a:off x="723900" y="609601"/>
            <a:ext cx="8229600" cy="5867399"/>
          </a:xfrm>
        </p:spPr>
        <p:txBody>
          <a:bodyPr>
            <a:normAutofit/>
          </a:bodyPr>
          <a:lstStyle/>
          <a:p>
            <a:pPr marL="355600">
              <a:lnSpc>
                <a:spcPct val="150000"/>
              </a:lnSpc>
              <a:spcBef>
                <a:spcPts val="95"/>
              </a:spcBef>
              <a:buClr>
                <a:schemeClr val="tx1"/>
              </a:buClr>
              <a:buSzPct val="93181"/>
              <a:tabLst>
                <a:tab pos="286385" algn="l"/>
                <a:tab pos="287020" algn="l"/>
              </a:tabLst>
            </a:pPr>
            <a:endParaRPr lang="en-US" sz="1400" dirty="0">
              <a:effectLst/>
              <a:latin typeface="Arial" panose="020B0604020202020204" pitchFamily="34" charset="0"/>
            </a:endParaRPr>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sp>
        <p:nvSpPr>
          <p:cNvPr id="12" name="Rectangle 3">
            <a:extLst>
              <a:ext uri="{FF2B5EF4-FFF2-40B4-BE49-F238E27FC236}">
                <a16:creationId xmlns:a16="http://schemas.microsoft.com/office/drawing/2014/main" id="{6EF5E95B-6E99-F46A-6F40-E3E2D56C0048}"/>
              </a:ext>
            </a:extLst>
          </p:cNvPr>
          <p:cNvSpPr>
            <a:spLocks noChangeArrowheads="1"/>
          </p:cNvSpPr>
          <p:nvPr/>
        </p:nvSpPr>
        <p:spPr bwMode="auto">
          <a:xfrm>
            <a:off x="383559" y="1171495"/>
            <a:ext cx="6931641" cy="907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 Calculate the regression coefficient and obtain the lines of regression for the following data</a:t>
            </a:r>
            <a:endParaRPr kumimoji="0" lang="en-US" altLang="en-US" sz="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39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52" name="Picture 4">
            <a:extLst>
              <a:ext uri="{FF2B5EF4-FFF2-40B4-BE49-F238E27FC236}">
                <a16:creationId xmlns:a16="http://schemas.microsoft.com/office/drawing/2014/main" id="{1971D3FC-CE1B-A798-E828-48218B5464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600280"/>
            <a:ext cx="4200525" cy="62865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5">
            <a:extLst>
              <a:ext uri="{FF2B5EF4-FFF2-40B4-BE49-F238E27FC236}">
                <a16:creationId xmlns:a16="http://schemas.microsoft.com/office/drawing/2014/main" id="{68B5ABA2-4529-EF6C-8823-F4A568F931EE}"/>
              </a:ext>
            </a:extLst>
          </p:cNvPr>
          <p:cNvSpPr>
            <a:spLocks noChangeArrowheads="1"/>
          </p:cNvSpPr>
          <p:nvPr/>
        </p:nvSpPr>
        <p:spPr bwMode="auto">
          <a:xfrm>
            <a:off x="181738" y="2838207"/>
            <a:ext cx="8962262" cy="186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 Calculate the two regression equations of </a:t>
            </a:r>
            <a:r>
              <a:rPr kumimoji="0" lang="en-US" altLang="en-US" sz="14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X</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on </a:t>
            </a:r>
            <a:r>
              <a:rPr kumimoji="0" lang="en-US" altLang="en-US" sz="14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Y</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en-US" sz="14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Y</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on </a:t>
            </a:r>
            <a:r>
              <a:rPr kumimoji="0" lang="en-US" altLang="en-US" sz="14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X</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from the data given below, taking deviations from a actual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means of </a:t>
            </a:r>
            <a:r>
              <a:rPr kumimoji="0" lang="en-US" altLang="en-US" sz="14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X</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en-US" sz="14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Y</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endParaRPr kumimoji="0" lang="en-US" altLang="en-US" sz="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5500" b="0" i="0" u="none" strike="noStrike" cap="none" normalizeH="0" baseline="0" dirty="0">
                <a:ln>
                  <a:noFill/>
                </a:ln>
                <a:solidFill>
                  <a:schemeClr val="tx1"/>
                </a:solidFill>
                <a:effectLst/>
                <a:latin typeface="Arial" panose="020B0604020202020204" pitchFamily="34" charset="0"/>
              </a:rPr>
              <a:t>                    </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Estimate the likely demand when the price is Rs.20.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54" name="Picture 6">
            <a:extLst>
              <a:ext uri="{FF2B5EF4-FFF2-40B4-BE49-F238E27FC236}">
                <a16:creationId xmlns:a16="http://schemas.microsoft.com/office/drawing/2014/main" id="{89355C01-C47B-8BF6-C72D-EF1D3BB9FA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3429000"/>
            <a:ext cx="3857625" cy="8763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picture containing logo&#10;&#10;Description automatically generated">
            <a:extLst>
              <a:ext uri="{FF2B5EF4-FFF2-40B4-BE49-F238E27FC236}">
                <a16:creationId xmlns:a16="http://schemas.microsoft.com/office/drawing/2014/main" id="{774FD5E7-E66A-14E1-B205-58F6503189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5BF14B52-4B0E-AF24-18B8-33E97E589B39}"/>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153516205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279AF09-96F8-44E3-9E6D-67383706068C}"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207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800" b="1" dirty="0"/>
              <a:t>Assignment 2: </a:t>
            </a:r>
          </a:p>
        </p:txBody>
      </p:sp>
      <p:sp>
        <p:nvSpPr>
          <p:cNvPr id="9" name="Content Placeholder 8"/>
          <p:cNvSpPr>
            <a:spLocks noGrp="1"/>
          </p:cNvSpPr>
          <p:nvPr>
            <p:ph idx="1"/>
          </p:nvPr>
        </p:nvSpPr>
        <p:spPr>
          <a:xfrm>
            <a:off x="685800" y="838200"/>
            <a:ext cx="8229600" cy="5518147"/>
          </a:xfrm>
        </p:spPr>
        <p:txBody>
          <a:bodyPr>
            <a:normAutofit/>
          </a:bodyPr>
          <a:lstStyle/>
          <a:p>
            <a:pPr marL="35560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sp>
        <p:nvSpPr>
          <p:cNvPr id="11" name="TextBox 10">
            <a:extLst>
              <a:ext uri="{FF2B5EF4-FFF2-40B4-BE49-F238E27FC236}">
                <a16:creationId xmlns:a16="http://schemas.microsoft.com/office/drawing/2014/main" id="{51B7349D-031A-8480-94F5-17893775DD65}"/>
              </a:ext>
            </a:extLst>
          </p:cNvPr>
          <p:cNvSpPr txBox="1"/>
          <p:nvPr/>
        </p:nvSpPr>
        <p:spPr>
          <a:xfrm>
            <a:off x="433227" y="1371600"/>
            <a:ext cx="8534400" cy="2585323"/>
          </a:xfrm>
          <a:prstGeom prst="rect">
            <a:avLst/>
          </a:prstGeom>
          <a:noFill/>
        </p:spPr>
        <p:txBody>
          <a:bodyPr wrap="square">
            <a:spAutoFit/>
          </a:bodyPr>
          <a:lstStyle/>
          <a:p>
            <a:pPr>
              <a:buFont typeface="Arial" panose="020B0604020202020204" pitchFamily="34" charset="0"/>
              <a:buChar char="•"/>
            </a:pPr>
            <a:r>
              <a:rPr lang="en-US" dirty="0"/>
              <a:t>What is entropy?</a:t>
            </a:r>
          </a:p>
          <a:p>
            <a:pPr>
              <a:buFont typeface="Arial" panose="020B0604020202020204" pitchFamily="34" charset="0"/>
              <a:buChar char="•"/>
            </a:pPr>
            <a:r>
              <a:rPr lang="en-US" dirty="0"/>
              <a:t>What is information gain?</a:t>
            </a:r>
          </a:p>
          <a:p>
            <a:pPr>
              <a:buFont typeface="Arial" panose="020B0604020202020204" pitchFamily="34" charset="0"/>
              <a:buChar char="•"/>
            </a:pPr>
            <a:r>
              <a:rPr lang="en-US" dirty="0"/>
              <a:t>How are entropy and information gain related vis-a-vis decision trees?</a:t>
            </a:r>
          </a:p>
          <a:p>
            <a:pPr>
              <a:buFont typeface="Arial" panose="020B0604020202020204" pitchFamily="34" charset="0"/>
              <a:buChar char="•"/>
            </a:pPr>
            <a:r>
              <a:rPr lang="en-US" dirty="0"/>
              <a:t>How do you calculate the entropy of children nodes after the split based on </a:t>
            </a:r>
            <a:r>
              <a:rPr lang="en-US" dirty="0" err="1"/>
              <a:t>on</a:t>
            </a:r>
            <a:r>
              <a:rPr lang="en-US" dirty="0"/>
              <a:t> a feature?</a:t>
            </a:r>
          </a:p>
          <a:p>
            <a:pPr>
              <a:buFont typeface="Arial" panose="020B0604020202020204" pitchFamily="34" charset="0"/>
              <a:buChar char="•"/>
            </a:pPr>
            <a:r>
              <a:rPr lang="en-US" dirty="0"/>
              <a:t>How do you decide a feature suitability when working with decision tree?</a:t>
            </a:r>
          </a:p>
          <a:p>
            <a:pPr>
              <a:buFont typeface="Arial" panose="020B0604020202020204" pitchFamily="34" charset="0"/>
              <a:buChar char="•"/>
            </a:pPr>
            <a:r>
              <a:rPr lang="en-US" dirty="0"/>
              <a:t>Explain feature selection using information gain/entropy technique?</a:t>
            </a:r>
          </a:p>
          <a:p>
            <a:pPr>
              <a:buFont typeface="Arial" panose="020B0604020202020204" pitchFamily="34" charset="0"/>
              <a:buChar char="•"/>
            </a:pPr>
            <a:r>
              <a:rPr lang="en-US" dirty="0"/>
              <a:t>Which algorithm (packaged) is used for building models based on the decision tree?</a:t>
            </a:r>
          </a:p>
          <a:p>
            <a:pPr>
              <a:buFont typeface="Arial" panose="020B0604020202020204" pitchFamily="34" charset="0"/>
              <a:buChar char="•"/>
            </a:pPr>
            <a:r>
              <a:rPr lang="en-US" dirty="0"/>
              <a:t>What are some of the techniques to decide decision tree pruning?</a:t>
            </a:r>
          </a:p>
        </p:txBody>
      </p:sp>
      <p:pic>
        <p:nvPicPr>
          <p:cNvPr id="2" name="Picture 1" descr="A picture containing logo&#10;&#10;Description automatically generated">
            <a:extLst>
              <a:ext uri="{FF2B5EF4-FFF2-40B4-BE49-F238E27FC236}">
                <a16:creationId xmlns:a16="http://schemas.microsoft.com/office/drawing/2014/main" id="{D6FC212C-A4EB-59F1-7CD1-D630DE481C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0FAEE7DA-8AB8-2D31-4135-921049B8B642}"/>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370151061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1676400"/>
            <a:ext cx="7696200" cy="738664"/>
          </a:xfrm>
          <a:prstGeom prst="rect">
            <a:avLst/>
          </a:prstGeom>
        </p:spPr>
        <p:txBody>
          <a:bodyPr wrap="square">
            <a:spAutoFit/>
          </a:bodyPr>
          <a:lstStyle/>
          <a:p>
            <a:br>
              <a:rPr lang="en-US" sz="2400" dirty="0"/>
            </a:br>
            <a:endParaRPr lang="en-US" dirty="0"/>
          </a:p>
        </p:txBody>
      </p:sp>
      <p:sp>
        <p:nvSpPr>
          <p:cNvPr id="7" name="Title 1"/>
          <p:cNvSpPr txBox="1">
            <a:spLocks/>
          </p:cNvSpPr>
          <p:nvPr/>
        </p:nvSpPr>
        <p:spPr>
          <a:xfrm>
            <a:off x="1371599" y="0"/>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3200" dirty="0"/>
              <a:t>Daily Quiz</a:t>
            </a:r>
            <a:endParaRPr lang="en-US" sz="3000" dirty="0"/>
          </a:p>
        </p:txBody>
      </p:sp>
      <p:sp>
        <p:nvSpPr>
          <p:cNvPr id="8" name="Date Placeholder 7"/>
          <p:cNvSpPr>
            <a:spLocks noGrp="1"/>
          </p:cNvSpPr>
          <p:nvPr>
            <p:ph type="dt" sz="half" idx="10"/>
          </p:nvPr>
        </p:nvSpPr>
        <p:spPr/>
        <p:txBody>
          <a:bodyPr/>
          <a:lstStyle/>
          <a:p>
            <a:fld id="{838DBB96-3C93-4C8B-A41B-90A71AC0CB0E}" type="datetime1">
              <a:rPr lang="en-US" smtClean="0"/>
              <a:t>12/30/2022</a:t>
            </a:fld>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208</a:t>
            </a:fld>
            <a:endParaRPr lang="en-US" dirty="0"/>
          </a:p>
        </p:txBody>
      </p:sp>
      <p:sp>
        <p:nvSpPr>
          <p:cNvPr id="11" name="TextBox 10">
            <a:extLst>
              <a:ext uri="{FF2B5EF4-FFF2-40B4-BE49-F238E27FC236}">
                <a16:creationId xmlns:a16="http://schemas.microsoft.com/office/drawing/2014/main" id="{C81214BB-068B-B5D7-F6D0-D7C2BFF85E91}"/>
              </a:ext>
            </a:extLst>
          </p:cNvPr>
          <p:cNvSpPr txBox="1"/>
          <p:nvPr/>
        </p:nvSpPr>
        <p:spPr>
          <a:xfrm>
            <a:off x="457200" y="1559224"/>
            <a:ext cx="7924800" cy="2862322"/>
          </a:xfrm>
          <a:prstGeom prst="rect">
            <a:avLst/>
          </a:prstGeom>
          <a:noFill/>
        </p:spPr>
        <p:txBody>
          <a:bodyPr wrap="square">
            <a:spAutoFit/>
          </a:bodyPr>
          <a:lstStyle/>
          <a:p>
            <a:pPr>
              <a:buFont typeface="+mj-lt"/>
              <a:buAutoNum type="arabicPeriod"/>
            </a:pPr>
            <a:r>
              <a:rPr lang="en-US" dirty="0"/>
              <a:t>Decision Tree</a:t>
            </a:r>
          </a:p>
          <a:p>
            <a:pPr>
              <a:buFont typeface="+mj-lt"/>
              <a:buAutoNum type="arabicPeriod"/>
            </a:pPr>
            <a:r>
              <a:rPr lang="en-US" dirty="0"/>
              <a:t>Entropy, Information Gain, Gini Impurity</a:t>
            </a:r>
          </a:p>
          <a:p>
            <a:pPr>
              <a:buFont typeface="+mj-lt"/>
              <a:buAutoNum type="arabicPeriod"/>
            </a:pPr>
            <a:r>
              <a:rPr lang="en-US" dirty="0"/>
              <a:t>Decision Tree Working For Categorical and Numerical Features</a:t>
            </a:r>
          </a:p>
          <a:p>
            <a:pPr>
              <a:buFont typeface="+mj-lt"/>
              <a:buAutoNum type="arabicPeriod"/>
            </a:pPr>
            <a:r>
              <a:rPr lang="en-US" dirty="0"/>
              <a:t>What are the scenarios where Decision Tree works well</a:t>
            </a:r>
          </a:p>
          <a:p>
            <a:pPr>
              <a:buFont typeface="+mj-lt"/>
              <a:buAutoNum type="arabicPeriod"/>
            </a:pPr>
            <a:r>
              <a:rPr lang="en-US" dirty="0"/>
              <a:t>Decision Tree Low Bias And High Variance- Overfitting</a:t>
            </a:r>
          </a:p>
          <a:p>
            <a:pPr>
              <a:buFont typeface="+mj-lt"/>
              <a:buAutoNum type="arabicPeriod"/>
            </a:pPr>
            <a:r>
              <a:rPr lang="en-US" dirty="0"/>
              <a:t>Hyperparameter Techniques</a:t>
            </a:r>
          </a:p>
          <a:p>
            <a:pPr>
              <a:buFont typeface="+mj-lt"/>
              <a:buAutoNum type="arabicPeriod"/>
            </a:pPr>
            <a:r>
              <a:rPr lang="en-US" dirty="0"/>
              <a:t>Library used for constructing decision tree</a:t>
            </a:r>
          </a:p>
          <a:p>
            <a:pPr>
              <a:buFont typeface="+mj-lt"/>
              <a:buAutoNum type="arabicPeriod"/>
            </a:pPr>
            <a:r>
              <a:rPr lang="en-US" dirty="0"/>
              <a:t>Impact of Outliers Of Decision Tree</a:t>
            </a:r>
          </a:p>
          <a:p>
            <a:pPr>
              <a:buFont typeface="+mj-lt"/>
              <a:buAutoNum type="arabicPeriod"/>
            </a:pPr>
            <a:r>
              <a:rPr lang="en-US" dirty="0"/>
              <a:t>Impact of </a:t>
            </a:r>
            <a:r>
              <a:rPr lang="en-US" dirty="0" err="1"/>
              <a:t>mising</a:t>
            </a:r>
            <a:r>
              <a:rPr lang="en-US" dirty="0"/>
              <a:t> values on Decision Tree</a:t>
            </a:r>
          </a:p>
          <a:p>
            <a:pPr>
              <a:buFont typeface="+mj-lt"/>
              <a:buAutoNum type="arabicPeriod"/>
            </a:pPr>
            <a:r>
              <a:rPr lang="en-US" dirty="0"/>
              <a:t>Does Decision Tree require Feature Scaling</a:t>
            </a:r>
          </a:p>
        </p:txBody>
      </p:sp>
      <p:pic>
        <p:nvPicPr>
          <p:cNvPr id="2" name="Picture 1" descr="A picture containing logo&#10;&#10;Description automatically generated">
            <a:extLst>
              <a:ext uri="{FF2B5EF4-FFF2-40B4-BE49-F238E27FC236}">
                <a16:creationId xmlns:a16="http://schemas.microsoft.com/office/drawing/2014/main" id="{4CA8D9F8-E1EC-686B-00EB-8810E34900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84C26DCE-CFB5-1492-FE8D-AC730A4E555A}"/>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599" y="0"/>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3200" dirty="0"/>
              <a:t>Glossary Questions </a:t>
            </a:r>
            <a:endParaRPr lang="en-US" sz="3000" dirty="0"/>
          </a:p>
        </p:txBody>
      </p:sp>
      <p:sp>
        <p:nvSpPr>
          <p:cNvPr id="8" name="Date Placeholder 7"/>
          <p:cNvSpPr>
            <a:spLocks noGrp="1"/>
          </p:cNvSpPr>
          <p:nvPr>
            <p:ph type="dt" sz="half" idx="10"/>
          </p:nvPr>
        </p:nvSpPr>
        <p:spPr/>
        <p:txBody>
          <a:bodyPr/>
          <a:lstStyle/>
          <a:p>
            <a:fld id="{988C4895-12FD-45F1-B2BC-1130F616F685}" type="datetime1">
              <a:rPr lang="en-US" smtClean="0"/>
              <a:t>12/30/2022</a:t>
            </a:fld>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209</a:t>
            </a:fld>
            <a:endParaRPr lang="en-US" dirty="0"/>
          </a:p>
        </p:txBody>
      </p:sp>
      <p:sp>
        <p:nvSpPr>
          <p:cNvPr id="11" name="TextBox 10">
            <a:extLst>
              <a:ext uri="{FF2B5EF4-FFF2-40B4-BE49-F238E27FC236}">
                <a16:creationId xmlns:a16="http://schemas.microsoft.com/office/drawing/2014/main" id="{2B8BF8F9-B4F7-7F1F-BB2B-7368AB889C8D}"/>
              </a:ext>
            </a:extLst>
          </p:cNvPr>
          <p:cNvSpPr txBox="1"/>
          <p:nvPr/>
        </p:nvSpPr>
        <p:spPr>
          <a:xfrm>
            <a:off x="990600" y="973851"/>
            <a:ext cx="7848600" cy="2031325"/>
          </a:xfrm>
          <a:prstGeom prst="rect">
            <a:avLst/>
          </a:prstGeom>
          <a:noFill/>
        </p:spPr>
        <p:txBody>
          <a:bodyPr wrap="square">
            <a:spAutoFit/>
          </a:bodyPr>
          <a:lstStyle/>
          <a:p>
            <a:r>
              <a:rPr lang="en-US" dirty="0"/>
              <a:t>1. A _________ is a decision support tool that uses a tree-like graph or model of decisions and their possible consequences, including chance event outcomes, resource costs, and utility.</a:t>
            </a:r>
            <a:br>
              <a:rPr lang="en-US" dirty="0"/>
            </a:br>
            <a:r>
              <a:rPr lang="en-US" dirty="0"/>
              <a:t>a) Decision tree</a:t>
            </a:r>
            <a:br>
              <a:rPr lang="en-US" dirty="0"/>
            </a:br>
            <a:r>
              <a:rPr lang="en-US" dirty="0"/>
              <a:t>b) Graphs</a:t>
            </a:r>
            <a:br>
              <a:rPr lang="en-US" dirty="0"/>
            </a:br>
            <a:r>
              <a:rPr lang="en-US" dirty="0"/>
              <a:t>c) Trees</a:t>
            </a:r>
            <a:br>
              <a:rPr lang="en-US" dirty="0"/>
            </a:br>
            <a:r>
              <a:rPr lang="en-US" dirty="0"/>
              <a:t>d) Neural Networks</a:t>
            </a:r>
            <a:endParaRPr lang="en-IN" dirty="0"/>
          </a:p>
        </p:txBody>
      </p:sp>
      <p:sp>
        <p:nvSpPr>
          <p:cNvPr id="12" name="TextBox 11">
            <a:extLst>
              <a:ext uri="{FF2B5EF4-FFF2-40B4-BE49-F238E27FC236}">
                <a16:creationId xmlns:a16="http://schemas.microsoft.com/office/drawing/2014/main" id="{2A74224D-51A7-513A-005B-EF0EC1E43858}"/>
              </a:ext>
            </a:extLst>
          </p:cNvPr>
          <p:cNvSpPr txBox="1"/>
          <p:nvPr/>
        </p:nvSpPr>
        <p:spPr>
          <a:xfrm>
            <a:off x="825358" y="3429000"/>
            <a:ext cx="7861442" cy="923330"/>
          </a:xfrm>
          <a:prstGeom prst="rect">
            <a:avLst/>
          </a:prstGeom>
          <a:noFill/>
        </p:spPr>
        <p:txBody>
          <a:bodyPr wrap="square">
            <a:spAutoFit/>
          </a:bodyPr>
          <a:lstStyle/>
          <a:p>
            <a:r>
              <a:rPr lang="en-US" dirty="0"/>
              <a:t>2. Decision Tree is a display of an algorithm.</a:t>
            </a:r>
            <a:br>
              <a:rPr lang="en-US" dirty="0"/>
            </a:br>
            <a:r>
              <a:rPr lang="en-US" dirty="0"/>
              <a:t>a) True</a:t>
            </a:r>
            <a:br>
              <a:rPr lang="en-US" dirty="0"/>
            </a:br>
            <a:r>
              <a:rPr lang="en-US" dirty="0"/>
              <a:t>b) False</a:t>
            </a:r>
            <a:endParaRPr lang="en-IN" dirty="0"/>
          </a:p>
        </p:txBody>
      </p:sp>
      <p:pic>
        <p:nvPicPr>
          <p:cNvPr id="2" name="Picture 1" descr="A picture containing logo&#10;&#10;Description automatically generated">
            <a:extLst>
              <a:ext uri="{FF2B5EF4-FFF2-40B4-BE49-F238E27FC236}">
                <a16:creationId xmlns:a16="http://schemas.microsoft.com/office/drawing/2014/main" id="{749C2136-FA14-6AEE-BEEE-04591F53C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503C2F09-EE54-BD06-4E6E-FBF8CE4F3C42}"/>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B49C46E-1DB7-403C-8263-3A7427590C97}"/>
              </a:ext>
            </a:extLst>
          </p:cNvPr>
          <p:cNvSpPr>
            <a:spLocks noGrp="1"/>
          </p:cNvSpPr>
          <p:nvPr>
            <p:ph type="dt" sz="half" idx="10"/>
          </p:nvPr>
        </p:nvSpPr>
        <p:spPr/>
        <p:txBody>
          <a:bodyPr/>
          <a:lstStyle/>
          <a:p>
            <a:fld id="{5BE37008-563B-481F-A767-391D63338D00}" type="datetime1">
              <a:rPr lang="en-US" smtClean="0"/>
              <a:t>12/30/2022</a:t>
            </a:fld>
            <a:endParaRPr lang="en-US" dirty="0"/>
          </a:p>
        </p:txBody>
      </p:sp>
      <p:sp>
        <p:nvSpPr>
          <p:cNvPr id="6" name="Slide Number Placeholder 5">
            <a:extLst>
              <a:ext uri="{FF2B5EF4-FFF2-40B4-BE49-F238E27FC236}">
                <a16:creationId xmlns:a16="http://schemas.microsoft.com/office/drawing/2014/main" id="{E45F879E-1D18-41C3-8370-EE707907DD08}"/>
              </a:ext>
            </a:extLst>
          </p:cNvPr>
          <p:cNvSpPr>
            <a:spLocks noGrp="1"/>
          </p:cNvSpPr>
          <p:nvPr>
            <p:ph type="sldNum" sz="quarter" idx="12"/>
          </p:nvPr>
        </p:nvSpPr>
        <p:spPr/>
        <p:txBody>
          <a:bodyPr/>
          <a:lstStyle/>
          <a:p>
            <a:fld id="{B6F15528-21DE-4FAA-801E-634DDDAF4B2B}" type="slidenum">
              <a:rPr lang="en-US" smtClean="0"/>
              <a:pPr/>
              <a:t>21</a:t>
            </a:fld>
            <a:endParaRPr lang="en-US" dirty="0"/>
          </a:p>
        </p:txBody>
      </p:sp>
      <p:sp>
        <p:nvSpPr>
          <p:cNvPr id="8" name="Title 1">
            <a:extLst>
              <a:ext uri="{FF2B5EF4-FFF2-40B4-BE49-F238E27FC236}">
                <a16:creationId xmlns:a16="http://schemas.microsoft.com/office/drawing/2014/main" id="{62C5A8F8-C96F-459B-96C1-4D0D058D9A21}"/>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t">
            <a:noAutofit/>
          </a:bodyPr>
          <a:lstStyle/>
          <a:p>
            <a:pPr algn="ctr">
              <a:spcBef>
                <a:spcPct val="0"/>
              </a:spcBef>
              <a:defRPr/>
            </a:pPr>
            <a:r>
              <a:rPr kumimoji="0" lang="en-US" sz="3000" b="0" i="0" u="none" strike="noStrike" kern="1200" cap="none" spc="0" normalizeH="0" baseline="0" noProof="0" dirty="0">
                <a:ln>
                  <a:noFill/>
                </a:ln>
                <a:solidFill>
                  <a:schemeClr val="dk1"/>
                </a:solidFill>
                <a:effectLst/>
                <a:uLnTx/>
                <a:uFillTx/>
                <a:latin typeface="+mn-lt"/>
                <a:ea typeface="+mn-ea"/>
                <a:cs typeface="+mn-cs"/>
              </a:rPr>
              <a:t>Lecture Plan </a:t>
            </a:r>
          </a:p>
        </p:txBody>
      </p:sp>
      <p:pic>
        <p:nvPicPr>
          <p:cNvPr id="3" name="Picture 2">
            <a:extLst>
              <a:ext uri="{FF2B5EF4-FFF2-40B4-BE49-F238E27FC236}">
                <a16:creationId xmlns:a16="http://schemas.microsoft.com/office/drawing/2014/main" id="{62A24EBD-469B-40BD-9749-795EAF19595D}"/>
              </a:ext>
            </a:extLst>
          </p:cNvPr>
          <p:cNvPicPr>
            <a:picLocks noChangeAspect="1"/>
          </p:cNvPicPr>
          <p:nvPr/>
        </p:nvPicPr>
        <p:blipFill>
          <a:blip r:embed="rId2"/>
          <a:stretch>
            <a:fillRect/>
          </a:stretch>
        </p:blipFill>
        <p:spPr>
          <a:xfrm>
            <a:off x="990600" y="1295399"/>
            <a:ext cx="7696200" cy="3985017"/>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79BF9AE8-6262-B36F-81DF-2685EB41C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7" name="Footer Placeholder 4">
            <a:extLst>
              <a:ext uri="{FF2B5EF4-FFF2-40B4-BE49-F238E27FC236}">
                <a16:creationId xmlns:a16="http://schemas.microsoft.com/office/drawing/2014/main" id="{BF28D1A6-BDE7-2AD8-16C5-2E20CC5CC3DA}"/>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310925192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599" y="0"/>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3200" dirty="0"/>
              <a:t>Glossary Questions </a:t>
            </a:r>
            <a:endParaRPr lang="en-US" sz="3000" dirty="0"/>
          </a:p>
        </p:txBody>
      </p:sp>
      <p:sp>
        <p:nvSpPr>
          <p:cNvPr id="8" name="Date Placeholder 7"/>
          <p:cNvSpPr>
            <a:spLocks noGrp="1"/>
          </p:cNvSpPr>
          <p:nvPr>
            <p:ph type="dt" sz="half" idx="10"/>
          </p:nvPr>
        </p:nvSpPr>
        <p:spPr/>
        <p:txBody>
          <a:bodyPr/>
          <a:lstStyle/>
          <a:p>
            <a:fld id="{E6360A5A-59C9-47C3-BF12-5E8C9C02BE65}" type="datetime1">
              <a:rPr lang="en-US" smtClean="0"/>
              <a:t>12/30/2022</a:t>
            </a:fld>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210</a:t>
            </a:fld>
            <a:endParaRPr lang="en-US" dirty="0"/>
          </a:p>
        </p:txBody>
      </p:sp>
      <p:sp>
        <p:nvSpPr>
          <p:cNvPr id="11" name="TextBox 10">
            <a:extLst>
              <a:ext uri="{FF2B5EF4-FFF2-40B4-BE49-F238E27FC236}">
                <a16:creationId xmlns:a16="http://schemas.microsoft.com/office/drawing/2014/main" id="{7520E435-0DED-C98A-8527-F15C757EF040}"/>
              </a:ext>
            </a:extLst>
          </p:cNvPr>
          <p:cNvSpPr txBox="1"/>
          <p:nvPr/>
        </p:nvSpPr>
        <p:spPr>
          <a:xfrm>
            <a:off x="762000" y="1066800"/>
            <a:ext cx="8153400" cy="2031325"/>
          </a:xfrm>
          <a:prstGeom prst="rect">
            <a:avLst/>
          </a:prstGeom>
          <a:noFill/>
        </p:spPr>
        <p:txBody>
          <a:bodyPr wrap="square">
            <a:spAutoFit/>
          </a:bodyPr>
          <a:lstStyle/>
          <a:p>
            <a:r>
              <a:rPr lang="en-US" dirty="0"/>
              <a:t>3. What is Decision Tree?</a:t>
            </a:r>
            <a:br>
              <a:rPr lang="en-US" dirty="0"/>
            </a:br>
            <a:r>
              <a:rPr lang="en-US" dirty="0"/>
              <a:t>a) Flow-Chart</a:t>
            </a:r>
            <a:br>
              <a:rPr lang="en-US" dirty="0"/>
            </a:br>
            <a:r>
              <a:rPr lang="en-US" dirty="0"/>
              <a:t>b) Structure in which internal node represents test on an attribute, each branch represents outcome of test and each leaf node represents class label</a:t>
            </a:r>
            <a:br>
              <a:rPr lang="en-US" dirty="0"/>
            </a:br>
            <a:r>
              <a:rPr lang="en-US" dirty="0"/>
              <a:t>c) Flow-Chart &amp; Structure in which internal node represents test on an attribute, each branch represents outcome of test and each leaf node represents class label</a:t>
            </a:r>
            <a:br>
              <a:rPr lang="en-US" dirty="0"/>
            </a:br>
            <a:r>
              <a:rPr lang="en-US" dirty="0"/>
              <a:t>d) None of the mentioned</a:t>
            </a:r>
            <a:endParaRPr lang="en-IN" dirty="0"/>
          </a:p>
        </p:txBody>
      </p:sp>
      <p:sp>
        <p:nvSpPr>
          <p:cNvPr id="12" name="TextBox 11">
            <a:extLst>
              <a:ext uri="{FF2B5EF4-FFF2-40B4-BE49-F238E27FC236}">
                <a16:creationId xmlns:a16="http://schemas.microsoft.com/office/drawing/2014/main" id="{BB1ABBBD-0898-CE22-DB9C-6E56B3511832}"/>
              </a:ext>
            </a:extLst>
          </p:cNvPr>
          <p:cNvSpPr txBox="1"/>
          <p:nvPr/>
        </p:nvSpPr>
        <p:spPr>
          <a:xfrm>
            <a:off x="762000" y="3402925"/>
            <a:ext cx="7924800" cy="923330"/>
          </a:xfrm>
          <a:prstGeom prst="rect">
            <a:avLst/>
          </a:prstGeom>
          <a:noFill/>
        </p:spPr>
        <p:txBody>
          <a:bodyPr wrap="square">
            <a:spAutoFit/>
          </a:bodyPr>
          <a:lstStyle/>
          <a:p>
            <a:r>
              <a:rPr lang="en-US" dirty="0"/>
              <a:t>4. Decision Trees can be used for Classification Tasks.</a:t>
            </a:r>
            <a:br>
              <a:rPr lang="en-US" dirty="0"/>
            </a:br>
            <a:r>
              <a:rPr lang="en-US" dirty="0"/>
              <a:t>a) True</a:t>
            </a:r>
            <a:br>
              <a:rPr lang="en-US" dirty="0"/>
            </a:br>
            <a:r>
              <a:rPr lang="en-US" dirty="0"/>
              <a:t>b) False</a:t>
            </a:r>
            <a:endParaRPr lang="en-IN" dirty="0"/>
          </a:p>
        </p:txBody>
      </p:sp>
      <p:pic>
        <p:nvPicPr>
          <p:cNvPr id="2" name="Picture 1" descr="A picture containing logo&#10;&#10;Description automatically generated">
            <a:extLst>
              <a:ext uri="{FF2B5EF4-FFF2-40B4-BE49-F238E27FC236}">
                <a16:creationId xmlns:a16="http://schemas.microsoft.com/office/drawing/2014/main" id="{2EC3321D-1320-EE05-795B-AAE5AE77A2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EC9B182F-8AFD-C389-3597-3FBD9B198736}"/>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599" y="0"/>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3200" dirty="0"/>
              <a:t>MCQ</a:t>
            </a:r>
            <a:endParaRPr lang="en-US" sz="3000" dirty="0"/>
          </a:p>
        </p:txBody>
      </p:sp>
      <p:sp>
        <p:nvSpPr>
          <p:cNvPr id="8" name="Date Placeholder 7"/>
          <p:cNvSpPr>
            <a:spLocks noGrp="1"/>
          </p:cNvSpPr>
          <p:nvPr>
            <p:ph type="dt" sz="half" idx="10"/>
          </p:nvPr>
        </p:nvSpPr>
        <p:spPr/>
        <p:txBody>
          <a:bodyPr/>
          <a:lstStyle/>
          <a:p>
            <a:fld id="{E6AA8958-1522-4C51-9588-4846C2974CC7}" type="datetime1">
              <a:rPr lang="en-US" smtClean="0"/>
              <a:t>12/30/2022</a:t>
            </a:fld>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211</a:t>
            </a:fld>
            <a:endParaRPr lang="en-US" dirty="0"/>
          </a:p>
        </p:txBody>
      </p:sp>
      <p:sp>
        <p:nvSpPr>
          <p:cNvPr id="11" name="TextBox 10">
            <a:extLst>
              <a:ext uri="{FF2B5EF4-FFF2-40B4-BE49-F238E27FC236}">
                <a16:creationId xmlns:a16="http://schemas.microsoft.com/office/drawing/2014/main" id="{7F90DAA6-A179-EECB-509E-DCDA290DD39F}"/>
              </a:ext>
            </a:extLst>
          </p:cNvPr>
          <p:cNvSpPr txBox="1"/>
          <p:nvPr/>
        </p:nvSpPr>
        <p:spPr>
          <a:xfrm>
            <a:off x="609600" y="1295400"/>
            <a:ext cx="7696200" cy="2031325"/>
          </a:xfrm>
          <a:prstGeom prst="rect">
            <a:avLst/>
          </a:prstGeom>
          <a:noFill/>
        </p:spPr>
        <p:txBody>
          <a:bodyPr wrap="square">
            <a:spAutoFit/>
          </a:bodyPr>
          <a:lstStyle/>
          <a:p>
            <a:r>
              <a:rPr lang="en-US" dirty="0"/>
              <a:t>Question 1 :</a:t>
            </a:r>
          </a:p>
          <a:p>
            <a:r>
              <a:rPr lang="en-US" dirty="0"/>
              <a:t>SVM stands for?</a:t>
            </a:r>
          </a:p>
          <a:p>
            <a:r>
              <a:rPr lang="en-US" dirty="0"/>
              <a:t>Options : </a:t>
            </a:r>
          </a:p>
          <a:p>
            <a:r>
              <a:rPr lang="en-US" dirty="0"/>
              <a:t>a. Simple Vector Machine</a:t>
            </a:r>
          </a:p>
          <a:p>
            <a:r>
              <a:rPr lang="en-US" dirty="0"/>
              <a:t>b. Support Vector Machine</a:t>
            </a:r>
          </a:p>
          <a:p>
            <a:r>
              <a:rPr lang="en-US" dirty="0"/>
              <a:t>c. Super Vector Machine</a:t>
            </a:r>
          </a:p>
          <a:p>
            <a:r>
              <a:rPr lang="en-US" dirty="0"/>
              <a:t>d. All the Above</a:t>
            </a:r>
          </a:p>
        </p:txBody>
      </p:sp>
      <p:sp>
        <p:nvSpPr>
          <p:cNvPr id="12" name="TextBox 11">
            <a:extLst>
              <a:ext uri="{FF2B5EF4-FFF2-40B4-BE49-F238E27FC236}">
                <a16:creationId xmlns:a16="http://schemas.microsoft.com/office/drawing/2014/main" id="{1C17BDFB-998E-1DE4-938D-43900B82E9AA}"/>
              </a:ext>
            </a:extLst>
          </p:cNvPr>
          <p:cNvSpPr txBox="1"/>
          <p:nvPr/>
        </p:nvSpPr>
        <p:spPr>
          <a:xfrm>
            <a:off x="609600" y="3729357"/>
            <a:ext cx="6629400" cy="2031325"/>
          </a:xfrm>
          <a:prstGeom prst="rect">
            <a:avLst/>
          </a:prstGeom>
          <a:noFill/>
        </p:spPr>
        <p:txBody>
          <a:bodyPr wrap="square">
            <a:spAutoFit/>
          </a:bodyPr>
          <a:lstStyle/>
          <a:p>
            <a:r>
              <a:rPr lang="en-US" dirty="0"/>
              <a:t>Question 2 :</a:t>
            </a:r>
          </a:p>
          <a:p>
            <a:r>
              <a:rPr lang="en-US" dirty="0"/>
              <a:t>SVM is classified into how many types?</a:t>
            </a:r>
          </a:p>
          <a:p>
            <a:r>
              <a:rPr lang="en-US" dirty="0"/>
              <a:t>Options : </a:t>
            </a:r>
          </a:p>
          <a:p>
            <a:r>
              <a:rPr lang="en-US" dirty="0"/>
              <a:t>a. One </a:t>
            </a:r>
          </a:p>
          <a:p>
            <a:r>
              <a:rPr lang="en-US" dirty="0"/>
              <a:t>b. Two</a:t>
            </a:r>
          </a:p>
          <a:p>
            <a:r>
              <a:rPr lang="en-US" dirty="0"/>
              <a:t>c. Three</a:t>
            </a:r>
          </a:p>
          <a:p>
            <a:r>
              <a:rPr lang="en-US" dirty="0"/>
              <a:t>d. Four</a:t>
            </a:r>
          </a:p>
        </p:txBody>
      </p:sp>
      <p:pic>
        <p:nvPicPr>
          <p:cNvPr id="2" name="Picture 1" descr="A picture containing logo&#10;&#10;Description automatically generated">
            <a:extLst>
              <a:ext uri="{FF2B5EF4-FFF2-40B4-BE49-F238E27FC236}">
                <a16:creationId xmlns:a16="http://schemas.microsoft.com/office/drawing/2014/main" id="{69630875-7EFD-83E9-3B21-CB8A1E98AB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11DF3F10-7354-0AE6-E3EF-0DEFC0EF287E}"/>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599" y="0"/>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3200" dirty="0"/>
              <a:t>MCQ</a:t>
            </a:r>
            <a:endParaRPr lang="en-US" sz="3000" dirty="0"/>
          </a:p>
        </p:txBody>
      </p:sp>
      <p:sp>
        <p:nvSpPr>
          <p:cNvPr id="8" name="Date Placeholder 7"/>
          <p:cNvSpPr>
            <a:spLocks noGrp="1"/>
          </p:cNvSpPr>
          <p:nvPr>
            <p:ph type="dt" sz="half" idx="10"/>
          </p:nvPr>
        </p:nvSpPr>
        <p:spPr/>
        <p:txBody>
          <a:bodyPr/>
          <a:lstStyle/>
          <a:p>
            <a:fld id="{9363C236-C33B-423D-AB39-F4D83D0E5145}" type="datetime1">
              <a:rPr lang="en-US" smtClean="0"/>
              <a:t>12/30/2022</a:t>
            </a:fld>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212</a:t>
            </a:fld>
            <a:endParaRPr lang="en-US" dirty="0"/>
          </a:p>
        </p:txBody>
      </p:sp>
      <p:sp>
        <p:nvSpPr>
          <p:cNvPr id="11" name="TextBox 10">
            <a:extLst>
              <a:ext uri="{FF2B5EF4-FFF2-40B4-BE49-F238E27FC236}">
                <a16:creationId xmlns:a16="http://schemas.microsoft.com/office/drawing/2014/main" id="{7F285752-953A-0B6D-A023-D3D4876BCC01}"/>
              </a:ext>
            </a:extLst>
          </p:cNvPr>
          <p:cNvSpPr txBox="1"/>
          <p:nvPr/>
        </p:nvSpPr>
        <p:spPr>
          <a:xfrm>
            <a:off x="660114" y="1120676"/>
            <a:ext cx="8179085" cy="2031325"/>
          </a:xfrm>
          <a:prstGeom prst="rect">
            <a:avLst/>
          </a:prstGeom>
          <a:noFill/>
        </p:spPr>
        <p:txBody>
          <a:bodyPr wrap="square">
            <a:spAutoFit/>
          </a:bodyPr>
          <a:lstStyle/>
          <a:p>
            <a:r>
              <a:rPr lang="en-US" dirty="0"/>
              <a:t>Question 3 :</a:t>
            </a:r>
          </a:p>
          <a:p>
            <a:r>
              <a:rPr lang="en-US" dirty="0"/>
              <a:t>SVM, which best segregates classes into how many classes?</a:t>
            </a:r>
          </a:p>
          <a:p>
            <a:r>
              <a:rPr lang="en-US" dirty="0"/>
              <a:t>Options : </a:t>
            </a:r>
          </a:p>
          <a:p>
            <a:r>
              <a:rPr lang="en-US" dirty="0"/>
              <a:t>a. One </a:t>
            </a:r>
          </a:p>
          <a:p>
            <a:r>
              <a:rPr lang="en-US" dirty="0"/>
              <a:t>b. Two</a:t>
            </a:r>
          </a:p>
          <a:p>
            <a:r>
              <a:rPr lang="en-US" dirty="0"/>
              <a:t>c. Three</a:t>
            </a:r>
          </a:p>
          <a:p>
            <a:r>
              <a:rPr lang="en-US" dirty="0"/>
              <a:t>d. Four</a:t>
            </a:r>
          </a:p>
        </p:txBody>
      </p:sp>
      <p:sp>
        <p:nvSpPr>
          <p:cNvPr id="12" name="TextBox 11">
            <a:extLst>
              <a:ext uri="{FF2B5EF4-FFF2-40B4-BE49-F238E27FC236}">
                <a16:creationId xmlns:a16="http://schemas.microsoft.com/office/drawing/2014/main" id="{CA0F5E8A-2E2A-D9A5-9E97-8F88B926A117}"/>
              </a:ext>
            </a:extLst>
          </p:cNvPr>
          <p:cNvSpPr txBox="1"/>
          <p:nvPr/>
        </p:nvSpPr>
        <p:spPr>
          <a:xfrm>
            <a:off x="609600" y="3276600"/>
            <a:ext cx="7696200" cy="2031325"/>
          </a:xfrm>
          <a:prstGeom prst="rect">
            <a:avLst/>
          </a:prstGeom>
          <a:noFill/>
        </p:spPr>
        <p:txBody>
          <a:bodyPr wrap="square">
            <a:spAutoFit/>
          </a:bodyPr>
          <a:lstStyle/>
          <a:p>
            <a:r>
              <a:rPr lang="en-US" dirty="0"/>
              <a:t>Question 4 :</a:t>
            </a:r>
          </a:p>
          <a:p>
            <a:r>
              <a:rPr lang="en-US" dirty="0"/>
              <a:t>SVM is a supervised </a:t>
            </a:r>
            <a:r>
              <a:rPr lang="en-US" dirty="0">
                <a:hlinkClick r:id="rId2"/>
              </a:rPr>
              <a:t>Machine Learning</a:t>
            </a:r>
            <a:r>
              <a:rPr lang="en-US" dirty="0"/>
              <a:t> can be used for</a:t>
            </a:r>
          </a:p>
          <a:p>
            <a:r>
              <a:rPr lang="en-US" dirty="0"/>
              <a:t>Options : </a:t>
            </a:r>
          </a:p>
          <a:p>
            <a:r>
              <a:rPr lang="en-US" dirty="0"/>
              <a:t>a. Regression</a:t>
            </a:r>
          </a:p>
          <a:p>
            <a:r>
              <a:rPr lang="en-US" dirty="0"/>
              <a:t>b. Classification</a:t>
            </a:r>
          </a:p>
          <a:p>
            <a:r>
              <a:rPr lang="en-US" dirty="0"/>
              <a:t>c. Either a or b</a:t>
            </a:r>
          </a:p>
          <a:p>
            <a:r>
              <a:rPr lang="en-US" dirty="0"/>
              <a:t>d. None of These</a:t>
            </a:r>
          </a:p>
        </p:txBody>
      </p:sp>
      <p:pic>
        <p:nvPicPr>
          <p:cNvPr id="2" name="Picture 1" descr="A picture containing logo&#10;&#10;Description automatically generated">
            <a:extLst>
              <a:ext uri="{FF2B5EF4-FFF2-40B4-BE49-F238E27FC236}">
                <a16:creationId xmlns:a16="http://schemas.microsoft.com/office/drawing/2014/main" id="{4C08B7F9-4B8C-76EB-27D5-AD9122FE0E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0C0043E1-81EC-000B-C829-A16E936CAABD}"/>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599" y="0"/>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ctr">
              <a:spcBef>
                <a:spcPct val="0"/>
              </a:spcBef>
              <a:defRPr/>
            </a:pPr>
            <a:r>
              <a:rPr lang="en-US" sz="2400" dirty="0"/>
              <a:t>Faculty Video Links, </a:t>
            </a:r>
            <a:r>
              <a:rPr lang="en-US" sz="2400" dirty="0" err="1"/>
              <a:t>Youtube</a:t>
            </a:r>
            <a:r>
              <a:rPr lang="en-US" sz="2400" dirty="0"/>
              <a:t> &amp; NPTEL Video Links and Online Courses Details  </a:t>
            </a:r>
          </a:p>
        </p:txBody>
      </p:sp>
      <p:sp>
        <p:nvSpPr>
          <p:cNvPr id="5" name="Rectangle 4"/>
          <p:cNvSpPr/>
          <p:nvPr/>
        </p:nvSpPr>
        <p:spPr>
          <a:xfrm>
            <a:off x="685800" y="1859340"/>
            <a:ext cx="7772400" cy="3277820"/>
          </a:xfrm>
          <a:prstGeom prst="rect">
            <a:avLst/>
          </a:prstGeom>
        </p:spPr>
        <p:txBody>
          <a:bodyPr wrap="square">
            <a:spAutoFit/>
          </a:bodyPr>
          <a:lstStyle/>
          <a:p>
            <a:r>
              <a:rPr lang="en-US" sz="2200" dirty="0" err="1"/>
              <a:t>Youtube</a:t>
            </a:r>
            <a:r>
              <a:rPr lang="en-US" sz="2200" dirty="0"/>
              <a:t> video-</a:t>
            </a:r>
          </a:p>
          <a:p>
            <a:pPr>
              <a:lnSpc>
                <a:spcPct val="150000"/>
              </a:lnSpc>
            </a:pPr>
            <a:endParaRPr lang="en-US" sz="2200" dirty="0"/>
          </a:p>
          <a:p>
            <a:pPr>
              <a:lnSpc>
                <a:spcPct val="150000"/>
              </a:lnSpc>
              <a:buFont typeface="Arial" pitchFamily="34" charset="0"/>
              <a:buChar char="•"/>
            </a:pPr>
            <a:r>
              <a:rPr lang="en-US" sz="2400" dirty="0">
                <a:hlinkClick r:id="rId2"/>
              </a:rPr>
              <a:t>https://www.youtube.com/watch?v=PDYfCkLY_DE</a:t>
            </a:r>
            <a:endParaRPr lang="en-US" sz="2400" dirty="0"/>
          </a:p>
          <a:p>
            <a:pPr>
              <a:lnSpc>
                <a:spcPct val="150000"/>
              </a:lnSpc>
              <a:buFont typeface="Arial" pitchFamily="34" charset="0"/>
              <a:buChar char="•"/>
            </a:pPr>
            <a:r>
              <a:rPr lang="en-US" sz="2400" dirty="0">
                <a:hlinkClick r:id="rId3"/>
              </a:rPr>
              <a:t>https://www.youtube.com/watch?v=ncOirIPHTOw</a:t>
            </a:r>
            <a:endParaRPr lang="en-US" sz="2400" dirty="0"/>
          </a:p>
          <a:p>
            <a:pPr>
              <a:lnSpc>
                <a:spcPct val="150000"/>
              </a:lnSpc>
              <a:buFont typeface="Arial" pitchFamily="34" charset="0"/>
              <a:buChar char="•"/>
            </a:pPr>
            <a:r>
              <a:rPr lang="en-US" sz="2400" dirty="0">
                <a:hlinkClick r:id="rId4"/>
              </a:rPr>
              <a:t>https://www.youtube.com/watch?v=cW03t3aZkmE</a:t>
            </a:r>
            <a:endParaRPr lang="en-US" sz="2200" dirty="0"/>
          </a:p>
          <a:p>
            <a:r>
              <a:rPr lang="en-US" sz="2200" dirty="0"/>
              <a:t> </a:t>
            </a:r>
          </a:p>
          <a:p>
            <a:endParaRPr lang="en-US" sz="2200" dirty="0"/>
          </a:p>
        </p:txBody>
      </p:sp>
      <p:sp>
        <p:nvSpPr>
          <p:cNvPr id="8" name="Date Placeholder 7"/>
          <p:cNvSpPr>
            <a:spLocks noGrp="1"/>
          </p:cNvSpPr>
          <p:nvPr>
            <p:ph type="dt" sz="half" idx="10"/>
          </p:nvPr>
        </p:nvSpPr>
        <p:spPr/>
        <p:txBody>
          <a:bodyPr/>
          <a:lstStyle/>
          <a:p>
            <a:fld id="{EEBECC70-0FA4-46D6-B4C7-0775CFC271BE}" type="datetime1">
              <a:rPr lang="en-US" smtClean="0"/>
              <a:t>12/30/2022</a:t>
            </a:fld>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213</a:t>
            </a:fld>
            <a:endParaRPr lang="en-US" dirty="0"/>
          </a:p>
        </p:txBody>
      </p:sp>
      <p:pic>
        <p:nvPicPr>
          <p:cNvPr id="2" name="Picture 1" descr="A picture containing logo&#10;&#10;Description automatically generated">
            <a:extLst>
              <a:ext uri="{FF2B5EF4-FFF2-40B4-BE49-F238E27FC236}">
                <a16:creationId xmlns:a16="http://schemas.microsoft.com/office/drawing/2014/main" id="{AD0DAED4-34D4-1D0F-97C5-FE287014F1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D541FFE6-7B27-F717-83EC-84795FF3B941}"/>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371600" y="1"/>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3200" dirty="0"/>
              <a:t>Weekly Assignment</a:t>
            </a:r>
            <a:endParaRPr lang="en-US" sz="3000" dirty="0"/>
          </a:p>
        </p:txBody>
      </p:sp>
      <p:sp>
        <p:nvSpPr>
          <p:cNvPr id="9" name="Rectangle 8"/>
          <p:cNvSpPr/>
          <p:nvPr/>
        </p:nvSpPr>
        <p:spPr>
          <a:xfrm>
            <a:off x="381000" y="1219200"/>
            <a:ext cx="8305800" cy="523220"/>
          </a:xfrm>
          <a:prstGeom prst="rect">
            <a:avLst/>
          </a:prstGeom>
        </p:spPr>
        <p:txBody>
          <a:bodyPr wrap="square">
            <a:spAutoFit/>
          </a:bodyPr>
          <a:lstStyle/>
          <a:p>
            <a:pPr algn="ctr"/>
            <a:r>
              <a:rPr lang="en-US" sz="2800" dirty="0"/>
              <a:t>Assignment 1</a:t>
            </a:r>
          </a:p>
        </p:txBody>
      </p:sp>
      <p:sp>
        <p:nvSpPr>
          <p:cNvPr id="6" name="Date Placeholder 5"/>
          <p:cNvSpPr>
            <a:spLocks noGrp="1"/>
          </p:cNvSpPr>
          <p:nvPr>
            <p:ph type="dt" sz="half" idx="10"/>
          </p:nvPr>
        </p:nvSpPr>
        <p:spPr/>
        <p:txBody>
          <a:bodyPr/>
          <a:lstStyle/>
          <a:p>
            <a:fld id="{D6A455A6-AD90-4A32-8316-8E4F52A72FB2}" type="datetime1">
              <a:rPr lang="en-US" smtClean="0"/>
              <a:t>12/30/2022</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214</a:t>
            </a:fld>
            <a:endParaRPr lang="en-US" dirty="0"/>
          </a:p>
        </p:txBody>
      </p:sp>
      <p:sp>
        <p:nvSpPr>
          <p:cNvPr id="12" name="TextBox 11">
            <a:extLst>
              <a:ext uri="{FF2B5EF4-FFF2-40B4-BE49-F238E27FC236}">
                <a16:creationId xmlns:a16="http://schemas.microsoft.com/office/drawing/2014/main" id="{9C9C05E5-8348-F351-2CAE-E233A594D79A}"/>
              </a:ext>
            </a:extLst>
          </p:cNvPr>
          <p:cNvSpPr txBox="1"/>
          <p:nvPr/>
        </p:nvSpPr>
        <p:spPr>
          <a:xfrm>
            <a:off x="1524000" y="2014953"/>
            <a:ext cx="4597684" cy="369332"/>
          </a:xfrm>
          <a:prstGeom prst="rect">
            <a:avLst/>
          </a:prstGeom>
          <a:noFill/>
        </p:spPr>
        <p:txBody>
          <a:bodyPr wrap="square">
            <a:spAutoFit/>
          </a:bodyPr>
          <a:lstStyle/>
          <a:p>
            <a:r>
              <a:rPr lang="en-US" b="1" dirty="0"/>
              <a:t>1. What are Support Vector Machines (SVMs)?</a:t>
            </a:r>
          </a:p>
        </p:txBody>
      </p:sp>
      <p:sp>
        <p:nvSpPr>
          <p:cNvPr id="13" name="TextBox 12">
            <a:extLst>
              <a:ext uri="{FF2B5EF4-FFF2-40B4-BE49-F238E27FC236}">
                <a16:creationId xmlns:a16="http://schemas.microsoft.com/office/drawing/2014/main" id="{FE46A1B8-0476-27F8-7572-A02C3460B909}"/>
              </a:ext>
            </a:extLst>
          </p:cNvPr>
          <p:cNvSpPr txBox="1"/>
          <p:nvPr/>
        </p:nvSpPr>
        <p:spPr>
          <a:xfrm>
            <a:off x="1524000" y="2514968"/>
            <a:ext cx="4597684" cy="369332"/>
          </a:xfrm>
          <a:prstGeom prst="rect">
            <a:avLst/>
          </a:prstGeom>
          <a:noFill/>
        </p:spPr>
        <p:txBody>
          <a:bodyPr wrap="square">
            <a:spAutoFit/>
          </a:bodyPr>
          <a:lstStyle/>
          <a:p>
            <a:r>
              <a:rPr lang="en-US" b="1" dirty="0"/>
              <a:t>2. What are Support Vectors in SVMs?</a:t>
            </a:r>
          </a:p>
        </p:txBody>
      </p:sp>
      <p:sp>
        <p:nvSpPr>
          <p:cNvPr id="14" name="TextBox 13">
            <a:extLst>
              <a:ext uri="{FF2B5EF4-FFF2-40B4-BE49-F238E27FC236}">
                <a16:creationId xmlns:a16="http://schemas.microsoft.com/office/drawing/2014/main" id="{3E51A91A-5FB1-9162-1C0A-7B8FC245BFC8}"/>
              </a:ext>
            </a:extLst>
          </p:cNvPr>
          <p:cNvSpPr txBox="1"/>
          <p:nvPr/>
        </p:nvSpPr>
        <p:spPr>
          <a:xfrm>
            <a:off x="1524000" y="3014983"/>
            <a:ext cx="6400800" cy="369332"/>
          </a:xfrm>
          <a:prstGeom prst="rect">
            <a:avLst/>
          </a:prstGeom>
          <a:noFill/>
        </p:spPr>
        <p:txBody>
          <a:bodyPr wrap="square">
            <a:spAutoFit/>
          </a:bodyPr>
          <a:lstStyle/>
          <a:p>
            <a:r>
              <a:rPr lang="en-US" b="1" dirty="0"/>
              <a:t>3. What is the basic principle of a Support Vector Machine?</a:t>
            </a:r>
          </a:p>
        </p:txBody>
      </p:sp>
      <p:sp>
        <p:nvSpPr>
          <p:cNvPr id="15" name="TextBox 14">
            <a:extLst>
              <a:ext uri="{FF2B5EF4-FFF2-40B4-BE49-F238E27FC236}">
                <a16:creationId xmlns:a16="http://schemas.microsoft.com/office/drawing/2014/main" id="{B28A1096-7E29-9537-B1D8-04088648A950}"/>
              </a:ext>
            </a:extLst>
          </p:cNvPr>
          <p:cNvSpPr txBox="1"/>
          <p:nvPr/>
        </p:nvSpPr>
        <p:spPr>
          <a:xfrm>
            <a:off x="1524000" y="3574379"/>
            <a:ext cx="5726985" cy="369332"/>
          </a:xfrm>
          <a:prstGeom prst="rect">
            <a:avLst/>
          </a:prstGeom>
          <a:noFill/>
        </p:spPr>
        <p:txBody>
          <a:bodyPr wrap="square">
            <a:spAutoFit/>
          </a:bodyPr>
          <a:lstStyle/>
          <a:p>
            <a:r>
              <a:rPr lang="en-US" b="1" dirty="0"/>
              <a:t>4. What are hard margin and soft Margin SVMs?</a:t>
            </a:r>
          </a:p>
        </p:txBody>
      </p:sp>
      <p:sp>
        <p:nvSpPr>
          <p:cNvPr id="17" name="TextBox 16">
            <a:extLst>
              <a:ext uri="{FF2B5EF4-FFF2-40B4-BE49-F238E27FC236}">
                <a16:creationId xmlns:a16="http://schemas.microsoft.com/office/drawing/2014/main" id="{25F4460B-C060-E639-A10E-97800C038FBC}"/>
              </a:ext>
            </a:extLst>
          </p:cNvPr>
          <p:cNvSpPr txBox="1"/>
          <p:nvPr/>
        </p:nvSpPr>
        <p:spPr>
          <a:xfrm>
            <a:off x="1547973" y="4155059"/>
            <a:ext cx="4597684" cy="369332"/>
          </a:xfrm>
          <a:prstGeom prst="rect">
            <a:avLst/>
          </a:prstGeom>
          <a:noFill/>
        </p:spPr>
        <p:txBody>
          <a:bodyPr wrap="square">
            <a:spAutoFit/>
          </a:bodyPr>
          <a:lstStyle/>
          <a:p>
            <a:r>
              <a:rPr lang="en-US" b="1" dirty="0"/>
              <a:t>5. What do you mean by Hinge loss?</a:t>
            </a:r>
          </a:p>
        </p:txBody>
      </p:sp>
      <p:sp>
        <p:nvSpPr>
          <p:cNvPr id="19" name="TextBox 18">
            <a:extLst>
              <a:ext uri="{FF2B5EF4-FFF2-40B4-BE49-F238E27FC236}">
                <a16:creationId xmlns:a16="http://schemas.microsoft.com/office/drawing/2014/main" id="{C124F179-3739-9FFE-EE7E-9A7EA8BCAA53}"/>
              </a:ext>
            </a:extLst>
          </p:cNvPr>
          <p:cNvSpPr txBox="1"/>
          <p:nvPr/>
        </p:nvSpPr>
        <p:spPr>
          <a:xfrm>
            <a:off x="1547973" y="4780698"/>
            <a:ext cx="4597684" cy="369332"/>
          </a:xfrm>
          <a:prstGeom prst="rect">
            <a:avLst/>
          </a:prstGeom>
          <a:noFill/>
        </p:spPr>
        <p:txBody>
          <a:bodyPr wrap="square">
            <a:spAutoFit/>
          </a:bodyPr>
          <a:lstStyle/>
          <a:p>
            <a:r>
              <a:rPr lang="en-US" b="1" dirty="0"/>
              <a:t>6. What is the “Kernel trick”?</a:t>
            </a:r>
          </a:p>
        </p:txBody>
      </p:sp>
      <p:pic>
        <p:nvPicPr>
          <p:cNvPr id="2" name="Picture 1" descr="A picture containing logo&#10;&#10;Description automatically generated">
            <a:extLst>
              <a:ext uri="{FF2B5EF4-FFF2-40B4-BE49-F238E27FC236}">
                <a16:creationId xmlns:a16="http://schemas.microsoft.com/office/drawing/2014/main" id="{D6B377FE-F5E2-15B2-B793-E8A6B590D1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FC0C71A7-E61C-1E97-7AA6-454348D1ACA7}"/>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600" y="1"/>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ctr">
              <a:spcBef>
                <a:spcPct val="0"/>
              </a:spcBef>
              <a:defRPr/>
            </a:pPr>
            <a:r>
              <a:rPr lang="en-US" sz="3000" dirty="0"/>
              <a:t>Old Question Papers</a:t>
            </a:r>
          </a:p>
        </p:txBody>
      </p:sp>
      <p:sp>
        <p:nvSpPr>
          <p:cNvPr id="6" name="Date Placeholder 5"/>
          <p:cNvSpPr>
            <a:spLocks noGrp="1"/>
          </p:cNvSpPr>
          <p:nvPr>
            <p:ph type="dt" sz="half" idx="10"/>
          </p:nvPr>
        </p:nvSpPr>
        <p:spPr/>
        <p:txBody>
          <a:bodyPr/>
          <a:lstStyle/>
          <a:p>
            <a:fld id="{2591966A-0966-4E30-A007-16BDB44124E9}" type="datetime1">
              <a:rPr lang="en-US" smtClean="0"/>
              <a:t>12/30/2022</a:t>
            </a:fld>
            <a:endParaRPr lang="en-US"/>
          </a:p>
        </p:txBody>
      </p:sp>
      <p:sp>
        <p:nvSpPr>
          <p:cNvPr id="9" name="Slide Number Placeholder 8"/>
          <p:cNvSpPr>
            <a:spLocks noGrp="1"/>
          </p:cNvSpPr>
          <p:nvPr>
            <p:ph type="sldNum" sz="quarter" idx="12"/>
          </p:nvPr>
        </p:nvSpPr>
        <p:spPr/>
        <p:txBody>
          <a:bodyPr/>
          <a:lstStyle/>
          <a:p>
            <a:fld id="{ADBB5553-CC4E-421F-BF7E-F99287E58467}" type="slidenum">
              <a:rPr lang="en-US" smtClean="0"/>
              <a:pPr/>
              <a:t>215</a:t>
            </a:fld>
            <a:endParaRPr lang="en-US"/>
          </a:p>
        </p:txBody>
      </p:sp>
      <p:sp>
        <p:nvSpPr>
          <p:cNvPr id="12" name="Rectangle 11"/>
          <p:cNvSpPr/>
          <p:nvPr/>
        </p:nvSpPr>
        <p:spPr>
          <a:xfrm>
            <a:off x="685800" y="1371600"/>
            <a:ext cx="7924800" cy="1785104"/>
          </a:xfrm>
          <a:prstGeom prst="rect">
            <a:avLst/>
          </a:prstGeom>
        </p:spPr>
        <p:txBody>
          <a:bodyPr wrap="square">
            <a:spAutoFit/>
          </a:bodyPr>
          <a:lstStyle/>
          <a:p>
            <a:r>
              <a:rPr lang="en-US" sz="2200" b="1" dirty="0"/>
              <a:t>Note: No old question paper available for this subject. Introduced first time.</a:t>
            </a:r>
          </a:p>
          <a:p>
            <a:endParaRPr lang="en-US" sz="2200" b="1" dirty="0"/>
          </a:p>
          <a:p>
            <a:r>
              <a:rPr lang="en-US" sz="2200" b="1" dirty="0"/>
              <a:t>I have added expected question for university exam in next slide.</a:t>
            </a:r>
          </a:p>
          <a:p>
            <a:endParaRPr lang="en-US" sz="2200" b="1" dirty="0"/>
          </a:p>
        </p:txBody>
      </p:sp>
      <p:pic>
        <p:nvPicPr>
          <p:cNvPr id="2" name="Picture 1" descr="A picture containing logo&#10;&#10;Description automatically generated">
            <a:extLst>
              <a:ext uri="{FF2B5EF4-FFF2-40B4-BE49-F238E27FC236}">
                <a16:creationId xmlns:a16="http://schemas.microsoft.com/office/drawing/2014/main" id="{7195900A-12A3-6E79-22B5-67DD4792B6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5F9E0566-CEEE-BEF1-6046-67EDBB293C5D}"/>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181100"/>
            <a:ext cx="8229600" cy="4495800"/>
          </a:xfrm>
        </p:spPr>
        <p:txBody>
          <a:bodyPr>
            <a:normAutofit/>
          </a:bodyPr>
          <a:lstStyle/>
          <a:p>
            <a:r>
              <a:rPr lang="en-US" sz="2200" b="1" dirty="0"/>
              <a:t>What is the role of the C hyper-parameter in SVM? Does it affect the bias/variance trade-off?</a:t>
            </a:r>
          </a:p>
          <a:p>
            <a:r>
              <a:rPr lang="en-US" sz="2200" b="1" dirty="0"/>
              <a:t>Explain different types of kernel functions.</a:t>
            </a:r>
          </a:p>
          <a:p>
            <a:r>
              <a:rPr lang="en-US" sz="2200" b="1" dirty="0"/>
              <a:t>How you formulate SVM for a regression problem statement?</a:t>
            </a:r>
          </a:p>
          <a:p>
            <a:r>
              <a:rPr lang="en-US" sz="2200" b="1" dirty="0"/>
              <a:t>What affects the decision boundary in SVM?</a:t>
            </a:r>
          </a:p>
          <a:p>
            <a:r>
              <a:rPr lang="en-US" sz="2200" b="1" dirty="0"/>
              <a:t>What is a slack variable?</a:t>
            </a:r>
          </a:p>
          <a:p>
            <a:r>
              <a:rPr lang="en-US" sz="2200" b="1" dirty="0"/>
              <a:t>What is a dual and primal problem and how is it relevant to SVMs?</a:t>
            </a:r>
          </a:p>
          <a:p>
            <a:endParaRPr lang="en-US" dirty="0"/>
          </a:p>
        </p:txBody>
      </p:sp>
      <p:sp>
        <p:nvSpPr>
          <p:cNvPr id="4" name="Date Placeholder 3"/>
          <p:cNvSpPr>
            <a:spLocks noGrp="1"/>
          </p:cNvSpPr>
          <p:nvPr>
            <p:ph type="dt" sz="half" idx="10"/>
          </p:nvPr>
        </p:nvSpPr>
        <p:spPr/>
        <p:txBody>
          <a:bodyPr/>
          <a:lstStyle/>
          <a:p>
            <a:fld id="{F5677858-9731-400F-8BAA-BF1C2AD5E274}"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216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000" dirty="0"/>
              <a:t>Expected Questions for University Exam </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pic>
        <p:nvPicPr>
          <p:cNvPr id="2" name="Picture 1" descr="A picture containing logo&#10;&#10;Description automatically generated">
            <a:extLst>
              <a:ext uri="{FF2B5EF4-FFF2-40B4-BE49-F238E27FC236}">
                <a16:creationId xmlns:a16="http://schemas.microsoft.com/office/drawing/2014/main" id="{4ED253A5-3AC2-7A32-11D3-78AE54E09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8" name="Footer Placeholder 4">
            <a:extLst>
              <a:ext uri="{FF2B5EF4-FFF2-40B4-BE49-F238E27FC236}">
                <a16:creationId xmlns:a16="http://schemas.microsoft.com/office/drawing/2014/main" id="{94B136C8-1877-01EC-868A-864482EB97E2}"/>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599" y="0"/>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3200" dirty="0"/>
              <a:t>References</a:t>
            </a:r>
            <a:endParaRPr lang="en-US" sz="3000" dirty="0"/>
          </a:p>
        </p:txBody>
      </p:sp>
      <p:sp>
        <p:nvSpPr>
          <p:cNvPr id="5" name="Rectangle 4"/>
          <p:cNvSpPr/>
          <p:nvPr/>
        </p:nvSpPr>
        <p:spPr>
          <a:xfrm>
            <a:off x="685800" y="1859340"/>
            <a:ext cx="7772400" cy="3477875"/>
          </a:xfrm>
          <a:prstGeom prst="rect">
            <a:avLst/>
          </a:prstGeom>
        </p:spPr>
        <p:txBody>
          <a:bodyPr wrap="square">
            <a:spAutoFit/>
          </a:bodyPr>
          <a:lstStyle/>
          <a:p>
            <a:r>
              <a:rPr lang="en-US" sz="2200" dirty="0"/>
              <a:t>Text books: </a:t>
            </a:r>
          </a:p>
          <a:p>
            <a:endParaRPr lang="en-US" sz="2200" dirty="0"/>
          </a:p>
          <a:p>
            <a:r>
              <a:rPr lang="en-US" sz="2200" dirty="0"/>
              <a:t>1. Tom M. Mitchell, ―Machine Learning, McGraw-Hill Education (India) Private Limited, 2013. </a:t>
            </a:r>
          </a:p>
          <a:p>
            <a:r>
              <a:rPr lang="en-US" sz="2200" dirty="0"/>
              <a:t>2. </a:t>
            </a:r>
            <a:r>
              <a:rPr lang="en-US" sz="2200" dirty="0" err="1"/>
              <a:t>Ethem</a:t>
            </a:r>
            <a:r>
              <a:rPr lang="en-US" sz="2200" dirty="0"/>
              <a:t> </a:t>
            </a:r>
            <a:r>
              <a:rPr lang="en-US" sz="2200" dirty="0" err="1"/>
              <a:t>Alpaydin</a:t>
            </a:r>
            <a:r>
              <a:rPr lang="en-US" sz="2200" dirty="0"/>
              <a:t>, ―Introduction to Machine Learning (Adaptive Computation and Machine Learning), The MIT Press 2004. </a:t>
            </a:r>
          </a:p>
          <a:p>
            <a:r>
              <a:rPr lang="en-US" sz="2200" dirty="0"/>
              <a:t>3. Stephen </a:t>
            </a:r>
            <a:r>
              <a:rPr lang="en-US" sz="2200" dirty="0" err="1"/>
              <a:t>Marsland</a:t>
            </a:r>
            <a:r>
              <a:rPr lang="en-US" sz="2200" dirty="0"/>
              <a:t>, ―Machine Learning: An Algorithmic Perspective, CRC Press, 2009. </a:t>
            </a:r>
          </a:p>
          <a:p>
            <a:r>
              <a:rPr lang="en-US" sz="2200" dirty="0"/>
              <a:t>4. Bishop, C., Pattern Recognition and Machine Learning. Berlin: Springer-</a:t>
            </a:r>
            <a:r>
              <a:rPr lang="en-US" sz="2200" dirty="0" err="1"/>
              <a:t>Verlag</a:t>
            </a:r>
            <a:r>
              <a:rPr lang="en-US" sz="2200" dirty="0"/>
              <a:t>.</a:t>
            </a:r>
          </a:p>
        </p:txBody>
      </p:sp>
      <p:sp>
        <p:nvSpPr>
          <p:cNvPr id="9" name="Date Placeholder 8"/>
          <p:cNvSpPr>
            <a:spLocks noGrp="1"/>
          </p:cNvSpPr>
          <p:nvPr>
            <p:ph type="dt" sz="half" idx="10"/>
          </p:nvPr>
        </p:nvSpPr>
        <p:spPr/>
        <p:txBody>
          <a:bodyPr/>
          <a:lstStyle/>
          <a:p>
            <a:fld id="{D3F90684-5497-42AC-89B9-F4E9494F79B5}" type="datetime1">
              <a:rPr lang="en-US" smtClean="0"/>
              <a:t>12/30/2022</a:t>
            </a:fld>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pPr/>
              <a:t>217</a:t>
            </a:fld>
            <a:endParaRPr lang="en-US" dirty="0"/>
          </a:p>
        </p:txBody>
      </p:sp>
      <p:pic>
        <p:nvPicPr>
          <p:cNvPr id="2" name="Picture 1" descr="A picture containing logo&#10;&#10;Description automatically generated">
            <a:extLst>
              <a:ext uri="{FF2B5EF4-FFF2-40B4-BE49-F238E27FC236}">
                <a16:creationId xmlns:a16="http://schemas.microsoft.com/office/drawing/2014/main" id="{2F2CFBE1-C160-E36B-2084-3EFA98D51C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A0128F52-C3DE-CE28-0122-52DF958638F1}"/>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371599" y="0"/>
            <a:ext cx="7772401" cy="7620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3200"/>
              <a:t>Recap of Unit </a:t>
            </a:r>
            <a:endParaRPr lang="en-US" sz="3000" dirty="0"/>
          </a:p>
        </p:txBody>
      </p:sp>
      <p:sp>
        <p:nvSpPr>
          <p:cNvPr id="5" name="Rectangle 4"/>
          <p:cNvSpPr/>
          <p:nvPr/>
        </p:nvSpPr>
        <p:spPr>
          <a:xfrm>
            <a:off x="685800" y="1859340"/>
            <a:ext cx="7772400" cy="1107996"/>
          </a:xfrm>
          <a:prstGeom prst="rect">
            <a:avLst/>
          </a:prstGeom>
        </p:spPr>
        <p:txBody>
          <a:bodyPr wrap="square">
            <a:spAutoFit/>
          </a:bodyPr>
          <a:lstStyle/>
          <a:p>
            <a:endParaRPr lang="en-US" sz="2200" dirty="0"/>
          </a:p>
          <a:p>
            <a:r>
              <a:rPr lang="en-US" sz="2200" dirty="0"/>
              <a:t> </a:t>
            </a:r>
          </a:p>
          <a:p>
            <a:endParaRPr lang="en-US" sz="2200" dirty="0"/>
          </a:p>
        </p:txBody>
      </p:sp>
      <p:sp>
        <p:nvSpPr>
          <p:cNvPr id="8" name="Date Placeholder 7"/>
          <p:cNvSpPr>
            <a:spLocks noGrp="1"/>
          </p:cNvSpPr>
          <p:nvPr>
            <p:ph type="dt" sz="half" idx="10"/>
          </p:nvPr>
        </p:nvSpPr>
        <p:spPr/>
        <p:txBody>
          <a:bodyPr/>
          <a:lstStyle/>
          <a:p>
            <a:fld id="{90276349-064D-4AB3-8FE3-A98F07115CF2}" type="datetime1">
              <a:rPr lang="en-US" smtClean="0"/>
              <a:t>12/30/2022</a:t>
            </a:fld>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218</a:t>
            </a:fld>
            <a:endParaRPr lang="en-US" dirty="0"/>
          </a:p>
        </p:txBody>
      </p:sp>
      <p:sp>
        <p:nvSpPr>
          <p:cNvPr id="11" name="Rectangle 10"/>
          <p:cNvSpPr/>
          <p:nvPr/>
        </p:nvSpPr>
        <p:spPr>
          <a:xfrm>
            <a:off x="404117" y="914400"/>
            <a:ext cx="8077200" cy="5745163"/>
          </a:xfrm>
          <a:prstGeom prst="rect">
            <a:avLst/>
          </a:prstGeom>
        </p:spPr>
        <p:txBody>
          <a:bodyPr wrap="square">
            <a:spAutoFit/>
          </a:bodyPr>
          <a:lstStyle/>
          <a:p>
            <a:pPr marL="384175" marR="132080" indent="-372110" algn="just">
              <a:lnSpc>
                <a:spcPct val="100000"/>
              </a:lnSpc>
              <a:spcBef>
                <a:spcPts val="90"/>
              </a:spcBef>
              <a:buChar char="•"/>
              <a:tabLst>
                <a:tab pos="384175" algn="l"/>
                <a:tab pos="384810" algn="l"/>
              </a:tabLst>
            </a:pPr>
            <a:r>
              <a:rPr lang="en-US" dirty="0"/>
              <a:t>The performance and interpretation of linear regression analysis are subject to a variety of pitfalls, which are discussed here in detail. The reader is made aware of common errors of interpretation through practical examples. Both the opportunities for applying linear regression analysis and its limitations are presented.</a:t>
            </a:r>
          </a:p>
          <a:p>
            <a:pPr marL="384175" marR="132080" indent="-372110" algn="just">
              <a:lnSpc>
                <a:spcPct val="100000"/>
              </a:lnSpc>
              <a:spcBef>
                <a:spcPts val="90"/>
              </a:spcBef>
              <a:buChar char="•"/>
              <a:tabLst>
                <a:tab pos="384175" algn="l"/>
                <a:tab pos="384810" algn="l"/>
              </a:tabLst>
            </a:pPr>
            <a:r>
              <a:rPr lang="en-US" b="1" dirty="0"/>
              <a:t>A decision tree is a tree-shaped diagram that shows statistical probability or determines a course of action</a:t>
            </a:r>
            <a:r>
              <a:rPr lang="en-US" dirty="0"/>
              <a:t>. It shows the analysts and by that, the decision-makers which steps they have to take and how different choices could affect the whole process.</a:t>
            </a:r>
          </a:p>
          <a:p>
            <a:pPr marL="384175" marR="132080" indent="-372110" algn="just">
              <a:lnSpc>
                <a:spcPct val="100000"/>
              </a:lnSpc>
              <a:spcBef>
                <a:spcPts val="90"/>
              </a:spcBef>
              <a:buChar char="•"/>
              <a:tabLst>
                <a:tab pos="384175" algn="l"/>
                <a:tab pos="384810" algn="l"/>
              </a:tabLst>
            </a:pPr>
            <a:r>
              <a:rPr lang="en-US" b="1" dirty="0"/>
              <a:t>SVM is a supervised learning algorithm which separates the data into different classes through the use of a hyperplane</a:t>
            </a:r>
            <a:r>
              <a:rPr lang="en-US" dirty="0"/>
              <a:t>. The chosen hyperplane is one with the greatest margin between the hyperplane and all points, this yields the greatest likelihood of accurate classification.</a:t>
            </a:r>
          </a:p>
          <a:p>
            <a:pPr marL="384175" marR="132080" indent="-372110" algn="just">
              <a:lnSpc>
                <a:spcPct val="100000"/>
              </a:lnSpc>
              <a:spcBef>
                <a:spcPts val="90"/>
              </a:spcBef>
              <a:buChar char="•"/>
              <a:tabLst>
                <a:tab pos="384175" algn="l"/>
                <a:tab pos="384810" algn="l"/>
              </a:tabLst>
            </a:pPr>
            <a:r>
              <a:rPr lang="en-US" dirty="0"/>
              <a:t>Neural networks are suitable for predicting time series mainly because of learning only from examples, without any need to add additional information that can bring more confusion than prediction effect. Neural networks are able to generalize and are resistant to noise. On the other hand, it is generally not possible to determine exactly what a neural network learned and it is also hard to estimate possible prediction error.</a:t>
            </a:r>
          </a:p>
          <a:p>
            <a:pPr marL="384175" marR="132080" indent="-372110">
              <a:lnSpc>
                <a:spcPct val="100000"/>
              </a:lnSpc>
              <a:spcBef>
                <a:spcPts val="90"/>
              </a:spcBef>
              <a:buChar char="•"/>
              <a:tabLst>
                <a:tab pos="384175" algn="l"/>
                <a:tab pos="384810" algn="l"/>
              </a:tabLst>
            </a:pPr>
            <a:endParaRPr lang="en-US" sz="2200" dirty="0">
              <a:cs typeface="Times New Roman"/>
            </a:endParaRPr>
          </a:p>
        </p:txBody>
      </p:sp>
      <p:pic>
        <p:nvPicPr>
          <p:cNvPr id="2" name="Picture 1" descr="A picture containing logo&#10;&#10;Description automatically generated">
            <a:extLst>
              <a:ext uri="{FF2B5EF4-FFF2-40B4-BE49-F238E27FC236}">
                <a16:creationId xmlns:a16="http://schemas.microsoft.com/office/drawing/2014/main" id="{6902CDB9-1F69-39A1-C1EF-2273B3251B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93684809-2289-A95F-D0A1-2AA175343D10}"/>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B49C46E-1DB7-403C-8263-3A7427590C97}"/>
              </a:ext>
            </a:extLst>
          </p:cNvPr>
          <p:cNvSpPr>
            <a:spLocks noGrp="1"/>
          </p:cNvSpPr>
          <p:nvPr>
            <p:ph type="dt" sz="half" idx="10"/>
          </p:nvPr>
        </p:nvSpPr>
        <p:spPr/>
        <p:txBody>
          <a:bodyPr/>
          <a:lstStyle/>
          <a:p>
            <a:fld id="{6B02B774-6E8D-4988-8033-5127DCC0AA07}" type="datetime1">
              <a:rPr lang="en-US" smtClean="0"/>
              <a:t>12/30/2022</a:t>
            </a:fld>
            <a:endParaRPr lang="en-US" dirty="0"/>
          </a:p>
        </p:txBody>
      </p:sp>
      <p:sp>
        <p:nvSpPr>
          <p:cNvPr id="6" name="Slide Number Placeholder 5">
            <a:extLst>
              <a:ext uri="{FF2B5EF4-FFF2-40B4-BE49-F238E27FC236}">
                <a16:creationId xmlns:a16="http://schemas.microsoft.com/office/drawing/2014/main" id="{E45F879E-1D18-41C3-8370-EE707907DD08}"/>
              </a:ext>
            </a:extLst>
          </p:cNvPr>
          <p:cNvSpPr>
            <a:spLocks noGrp="1"/>
          </p:cNvSpPr>
          <p:nvPr>
            <p:ph type="sldNum" sz="quarter" idx="12"/>
          </p:nvPr>
        </p:nvSpPr>
        <p:spPr/>
        <p:txBody>
          <a:bodyPr/>
          <a:lstStyle/>
          <a:p>
            <a:fld id="{B6F15528-21DE-4FAA-801E-634DDDAF4B2B}" type="slidenum">
              <a:rPr lang="en-US" smtClean="0"/>
              <a:pPr/>
              <a:t>22</a:t>
            </a:fld>
            <a:endParaRPr lang="en-US" dirty="0"/>
          </a:p>
        </p:txBody>
      </p:sp>
      <p:sp>
        <p:nvSpPr>
          <p:cNvPr id="8" name="Title 1">
            <a:extLst>
              <a:ext uri="{FF2B5EF4-FFF2-40B4-BE49-F238E27FC236}">
                <a16:creationId xmlns:a16="http://schemas.microsoft.com/office/drawing/2014/main" id="{62C5A8F8-C96F-459B-96C1-4D0D058D9A21}"/>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t">
            <a:noAutofit/>
          </a:bodyPr>
          <a:lstStyle/>
          <a:p>
            <a:pPr algn="ctr">
              <a:spcBef>
                <a:spcPct val="0"/>
              </a:spcBef>
              <a:defRPr/>
            </a:pPr>
            <a:r>
              <a:rPr kumimoji="0" lang="en-US" sz="3000" b="0" i="0" u="none" strike="noStrike" kern="1200" cap="none" spc="0" normalizeH="0" baseline="0" noProof="0" dirty="0">
                <a:ln>
                  <a:noFill/>
                </a:ln>
                <a:solidFill>
                  <a:schemeClr val="dk1"/>
                </a:solidFill>
                <a:effectLst/>
                <a:uLnTx/>
                <a:uFillTx/>
                <a:latin typeface="+mn-lt"/>
                <a:ea typeface="+mn-ea"/>
                <a:cs typeface="+mn-cs"/>
              </a:rPr>
              <a:t>Lecture Plan </a:t>
            </a:r>
          </a:p>
        </p:txBody>
      </p:sp>
      <p:pic>
        <p:nvPicPr>
          <p:cNvPr id="7" name="Picture 6">
            <a:extLst>
              <a:ext uri="{FF2B5EF4-FFF2-40B4-BE49-F238E27FC236}">
                <a16:creationId xmlns:a16="http://schemas.microsoft.com/office/drawing/2014/main" id="{199335D9-5A98-46FC-B9EA-92C9B86C3CA2}"/>
              </a:ext>
            </a:extLst>
          </p:cNvPr>
          <p:cNvPicPr>
            <a:picLocks noChangeAspect="1"/>
          </p:cNvPicPr>
          <p:nvPr/>
        </p:nvPicPr>
        <p:blipFill>
          <a:blip r:embed="rId2"/>
          <a:stretch>
            <a:fillRect/>
          </a:stretch>
        </p:blipFill>
        <p:spPr>
          <a:xfrm>
            <a:off x="457200" y="854074"/>
            <a:ext cx="8382000" cy="5334001"/>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6F924E8F-2D1B-1A4F-B59A-FA22263867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1B27827A-E1FB-EFCE-7BCB-3DD2B75B2D4C}"/>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30568835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B49C46E-1DB7-403C-8263-3A7427590C97}"/>
              </a:ext>
            </a:extLst>
          </p:cNvPr>
          <p:cNvSpPr>
            <a:spLocks noGrp="1"/>
          </p:cNvSpPr>
          <p:nvPr>
            <p:ph type="dt" sz="half" idx="10"/>
          </p:nvPr>
        </p:nvSpPr>
        <p:spPr/>
        <p:txBody>
          <a:bodyPr/>
          <a:lstStyle/>
          <a:p>
            <a:fld id="{B57A36B2-556F-4EFF-9875-B75ECB40E42C}" type="datetime1">
              <a:rPr lang="en-US" smtClean="0"/>
              <a:t>12/30/2022</a:t>
            </a:fld>
            <a:endParaRPr lang="en-US" dirty="0"/>
          </a:p>
        </p:txBody>
      </p:sp>
      <p:sp>
        <p:nvSpPr>
          <p:cNvPr id="6" name="Slide Number Placeholder 5">
            <a:extLst>
              <a:ext uri="{FF2B5EF4-FFF2-40B4-BE49-F238E27FC236}">
                <a16:creationId xmlns:a16="http://schemas.microsoft.com/office/drawing/2014/main" id="{E45F879E-1D18-41C3-8370-EE707907DD08}"/>
              </a:ext>
            </a:extLst>
          </p:cNvPr>
          <p:cNvSpPr>
            <a:spLocks noGrp="1"/>
          </p:cNvSpPr>
          <p:nvPr>
            <p:ph type="sldNum" sz="quarter" idx="12"/>
          </p:nvPr>
        </p:nvSpPr>
        <p:spPr/>
        <p:txBody>
          <a:bodyPr/>
          <a:lstStyle/>
          <a:p>
            <a:fld id="{B6F15528-21DE-4FAA-801E-634DDDAF4B2B}" type="slidenum">
              <a:rPr lang="en-US" smtClean="0"/>
              <a:pPr/>
              <a:t>23</a:t>
            </a:fld>
            <a:endParaRPr lang="en-US" dirty="0"/>
          </a:p>
        </p:txBody>
      </p:sp>
      <p:sp>
        <p:nvSpPr>
          <p:cNvPr id="8" name="Title 1">
            <a:extLst>
              <a:ext uri="{FF2B5EF4-FFF2-40B4-BE49-F238E27FC236}">
                <a16:creationId xmlns:a16="http://schemas.microsoft.com/office/drawing/2014/main" id="{62C5A8F8-C96F-459B-96C1-4D0D058D9A21}"/>
              </a:ext>
            </a:extLst>
          </p:cNvPr>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t">
            <a:noAutofit/>
          </a:bodyPr>
          <a:lstStyle/>
          <a:p>
            <a:pPr algn="ctr">
              <a:spcBef>
                <a:spcPct val="0"/>
              </a:spcBef>
              <a:defRPr/>
            </a:pPr>
            <a:r>
              <a:rPr kumimoji="0" lang="en-US" sz="3000" b="0" i="0" u="none" strike="noStrike" kern="1200" cap="none" spc="0" normalizeH="0" baseline="0" noProof="0" dirty="0">
                <a:ln>
                  <a:noFill/>
                </a:ln>
                <a:solidFill>
                  <a:schemeClr val="dk1"/>
                </a:solidFill>
                <a:effectLst/>
                <a:uLnTx/>
                <a:uFillTx/>
                <a:latin typeface="+mn-lt"/>
                <a:ea typeface="+mn-ea"/>
                <a:cs typeface="+mn-cs"/>
              </a:rPr>
              <a:t>Lecture Plan </a:t>
            </a:r>
          </a:p>
        </p:txBody>
      </p:sp>
      <p:pic>
        <p:nvPicPr>
          <p:cNvPr id="3" name="Picture 2">
            <a:extLst>
              <a:ext uri="{FF2B5EF4-FFF2-40B4-BE49-F238E27FC236}">
                <a16:creationId xmlns:a16="http://schemas.microsoft.com/office/drawing/2014/main" id="{9794C6F2-4B26-4C98-B5AE-25086ACE4AC2}"/>
              </a:ext>
            </a:extLst>
          </p:cNvPr>
          <p:cNvPicPr>
            <a:picLocks noChangeAspect="1"/>
          </p:cNvPicPr>
          <p:nvPr/>
        </p:nvPicPr>
        <p:blipFill>
          <a:blip r:embed="rId2"/>
          <a:stretch>
            <a:fillRect/>
          </a:stretch>
        </p:blipFill>
        <p:spPr>
          <a:xfrm>
            <a:off x="466344" y="1020952"/>
            <a:ext cx="8229600" cy="5067300"/>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A653D23B-51F1-F95D-A04F-86606EAC2B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7" name="Footer Placeholder 4">
            <a:extLst>
              <a:ext uri="{FF2B5EF4-FFF2-40B4-BE49-F238E27FC236}">
                <a16:creationId xmlns:a16="http://schemas.microsoft.com/office/drawing/2014/main" id="{CA73213B-3B39-AB19-9B21-937DFACF378C}"/>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39090974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38100">
              <a:lnSpc>
                <a:spcPct val="100000"/>
              </a:lnSpc>
            </a:pPr>
            <a:fld id="{81D60167-4931-47E6-BA6A-407CBD079E47}" type="slidenum">
              <a:rPr lang="en-US" spc="-5" smtClean="0"/>
              <a:pPr marL="38100">
                <a:lnSpc>
                  <a:spcPct val="100000"/>
                </a:lnSpc>
              </a:pPr>
              <a:t>24</a:t>
            </a:fld>
            <a:endParaRPr lang="en-US" spc="-5" dirty="0"/>
          </a:p>
        </p:txBody>
      </p:sp>
      <p:sp>
        <p:nvSpPr>
          <p:cNvPr id="3" name="object 7"/>
          <p:cNvSpPr txBox="1"/>
          <p:nvPr/>
        </p:nvSpPr>
        <p:spPr>
          <a:xfrm>
            <a:off x="824345" y="1402250"/>
            <a:ext cx="8305800" cy="3708708"/>
          </a:xfrm>
          <a:prstGeom prst="rect">
            <a:avLst/>
          </a:prstGeom>
        </p:spPr>
        <p:txBody>
          <a:bodyPr vert="horz" wrap="square" lIns="0" tIns="12065" rIns="0" bIns="0" rtlCol="0">
            <a:spAutoFit/>
          </a:bodyPr>
          <a:lstStyle/>
          <a:p>
            <a:pPr marL="287020" indent="-274320">
              <a:lnSpc>
                <a:spcPct val="150000"/>
              </a:lnSpc>
              <a:buClr>
                <a:srgbClr val="0AD0D9"/>
              </a:buClr>
              <a:buSzPct val="95454"/>
              <a:buFont typeface="Wingdings 2"/>
              <a:buChar char=""/>
              <a:tabLst>
                <a:tab pos="286385" algn="l"/>
                <a:tab pos="287020" algn="l"/>
              </a:tabLst>
            </a:pPr>
            <a:r>
              <a:rPr lang="en-US" dirty="0"/>
              <a:t>Classification and Regression, </a:t>
            </a:r>
          </a:p>
          <a:p>
            <a:pPr marL="287020" indent="-274320">
              <a:lnSpc>
                <a:spcPct val="150000"/>
              </a:lnSpc>
              <a:buClr>
                <a:srgbClr val="0AD0D9"/>
              </a:buClr>
              <a:buSzPct val="95454"/>
              <a:buFont typeface="Wingdings 2"/>
              <a:buChar char=""/>
              <a:tabLst>
                <a:tab pos="286385" algn="l"/>
                <a:tab pos="287020" algn="l"/>
              </a:tabLst>
            </a:pPr>
            <a:r>
              <a:rPr lang="en-US" dirty="0"/>
              <a:t>Regression: Linear Regression, </a:t>
            </a:r>
          </a:p>
          <a:p>
            <a:pPr marL="287020" indent="-274320">
              <a:lnSpc>
                <a:spcPct val="150000"/>
              </a:lnSpc>
              <a:buClr>
                <a:srgbClr val="0AD0D9"/>
              </a:buClr>
              <a:buSzPct val="95454"/>
              <a:buFont typeface="Wingdings 2"/>
              <a:buChar char=""/>
              <a:tabLst>
                <a:tab pos="286385" algn="l"/>
                <a:tab pos="287020" algn="l"/>
              </a:tabLst>
            </a:pPr>
            <a:r>
              <a:rPr lang="en-US" dirty="0"/>
              <a:t>Multiple Linear Regression, </a:t>
            </a:r>
          </a:p>
          <a:p>
            <a:pPr marL="287020" indent="-274320">
              <a:lnSpc>
                <a:spcPct val="150000"/>
              </a:lnSpc>
              <a:buClr>
                <a:srgbClr val="0AD0D9"/>
              </a:buClr>
              <a:buSzPct val="95454"/>
              <a:buFont typeface="Wingdings 2"/>
              <a:buChar char=""/>
              <a:tabLst>
                <a:tab pos="286385" algn="l"/>
                <a:tab pos="287020" algn="l"/>
              </a:tabLst>
            </a:pPr>
            <a:r>
              <a:rPr lang="en-US" dirty="0"/>
              <a:t>Logistic Regression, </a:t>
            </a:r>
          </a:p>
          <a:p>
            <a:pPr marL="287020" indent="-274320">
              <a:lnSpc>
                <a:spcPct val="150000"/>
              </a:lnSpc>
              <a:buClr>
                <a:srgbClr val="0AD0D9"/>
              </a:buClr>
              <a:buSzPct val="95454"/>
              <a:buFont typeface="Wingdings 2"/>
              <a:buChar char=""/>
              <a:tabLst>
                <a:tab pos="286385" algn="l"/>
                <a:tab pos="287020" algn="l"/>
              </a:tabLst>
            </a:pPr>
            <a:r>
              <a:rPr lang="en-US" dirty="0"/>
              <a:t>Polynomial Regression, </a:t>
            </a:r>
          </a:p>
          <a:p>
            <a:pPr marL="287020" indent="-274320">
              <a:lnSpc>
                <a:spcPct val="150000"/>
              </a:lnSpc>
              <a:buClr>
                <a:srgbClr val="0AD0D9"/>
              </a:buClr>
              <a:buSzPct val="95454"/>
              <a:buFont typeface="Wingdings 2"/>
              <a:buChar char=""/>
              <a:tabLst>
                <a:tab pos="286385" algn="l"/>
                <a:tab pos="287020" algn="l"/>
              </a:tabLst>
            </a:pPr>
            <a:r>
              <a:rPr lang="en-US" dirty="0"/>
              <a:t>Decision Trees: ID3, C4.5, CART.</a:t>
            </a:r>
          </a:p>
          <a:p>
            <a:pPr marL="287020" indent="-274320">
              <a:lnSpc>
                <a:spcPct val="150000"/>
              </a:lnSpc>
              <a:buClr>
                <a:srgbClr val="0AD0D9"/>
              </a:buClr>
              <a:buSzPct val="95454"/>
              <a:buFont typeface="Wingdings 2"/>
              <a:buChar char=""/>
              <a:tabLst>
                <a:tab pos="286385" algn="l"/>
                <a:tab pos="287020" algn="l"/>
              </a:tabLst>
            </a:pPr>
            <a:r>
              <a:rPr lang="en-US" dirty="0" err="1"/>
              <a:t>Apriori</a:t>
            </a:r>
            <a:r>
              <a:rPr lang="en-US" dirty="0"/>
              <a:t> Algorithm: Market basket analysis, Association Rules.</a:t>
            </a:r>
          </a:p>
          <a:p>
            <a:pPr marL="287020" indent="-274320">
              <a:lnSpc>
                <a:spcPct val="150000"/>
              </a:lnSpc>
              <a:buClr>
                <a:srgbClr val="0AD0D9"/>
              </a:buClr>
              <a:buSzPct val="95454"/>
              <a:buFont typeface="Wingdings 2"/>
              <a:buChar char=""/>
              <a:tabLst>
                <a:tab pos="286385" algn="l"/>
                <a:tab pos="287020" algn="l"/>
              </a:tabLst>
            </a:pPr>
            <a:r>
              <a:rPr lang="en-US" dirty="0"/>
              <a:t>Neural Networks: Introduction, Perceptron, Multilayer Perceptron, Support vector machine.</a:t>
            </a:r>
          </a:p>
        </p:txBody>
      </p:sp>
      <p:sp>
        <p:nvSpPr>
          <p:cNvPr id="5" name="Date Placeholder 4"/>
          <p:cNvSpPr>
            <a:spLocks noGrp="1"/>
          </p:cNvSpPr>
          <p:nvPr>
            <p:ph type="dt" sz="half" idx="10"/>
          </p:nvPr>
        </p:nvSpPr>
        <p:spPr/>
        <p:txBody>
          <a:bodyPr/>
          <a:lstStyle/>
          <a:p>
            <a:fld id="{B193B00C-FFB2-4A5B-8E91-C75B21B8D01A}" type="datetime1">
              <a:rPr lang="en-US" smtClean="0"/>
              <a:t>12/30/2022</a:t>
            </a:fld>
            <a:endParaRPr lang="en-US" dirty="0"/>
          </a:p>
        </p:txBody>
      </p:sp>
      <p:sp>
        <p:nvSpPr>
          <p:cNvPr id="7" name="Rectangle 6"/>
          <p:cNvSpPr/>
          <p:nvPr/>
        </p:nvSpPr>
        <p:spPr>
          <a:xfrm>
            <a:off x="624162" y="968294"/>
            <a:ext cx="5000075" cy="461665"/>
          </a:xfrm>
          <a:prstGeom prst="rect">
            <a:avLst/>
          </a:prstGeom>
        </p:spPr>
        <p:txBody>
          <a:bodyPr wrap="square">
            <a:spAutoFit/>
          </a:bodyPr>
          <a:lstStyle/>
          <a:p>
            <a:pPr>
              <a:buFont typeface="Wingdings" pitchFamily="2" charset="2"/>
              <a:buChar char="Ø"/>
            </a:pPr>
            <a:r>
              <a:rPr lang="en-US" sz="2400" dirty="0"/>
              <a:t> Unit 2 Content: </a:t>
            </a:r>
          </a:p>
        </p:txBody>
      </p:sp>
      <p:pic>
        <p:nvPicPr>
          <p:cNvPr id="4" name="Picture 3" descr="A picture containing logo&#10;&#10;Description automatically generated">
            <a:extLst>
              <a:ext uri="{FF2B5EF4-FFF2-40B4-BE49-F238E27FC236}">
                <a16:creationId xmlns:a16="http://schemas.microsoft.com/office/drawing/2014/main" id="{80D27F02-D429-0276-0DCC-DF6B883149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8" name="Footer Placeholder 4">
            <a:extLst>
              <a:ext uri="{FF2B5EF4-FFF2-40B4-BE49-F238E27FC236}">
                <a16:creationId xmlns:a16="http://schemas.microsoft.com/office/drawing/2014/main" id="{BFC8D1AD-829B-741C-818D-F6A6D683603D}"/>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115636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10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ox(in)">
                                      <p:cBhvr>
                                        <p:cTn id="10" dur="1000"/>
                                        <p:tgtEl>
                                          <p:spTgt spid="3">
                                            <p:txEl>
                                              <p:pRg st="1" end="1"/>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ox(in)">
                                      <p:cBhvr>
                                        <p:cTn id="13" dur="1000"/>
                                        <p:tgtEl>
                                          <p:spTgt spid="3">
                                            <p:txEl>
                                              <p:pRg st="2" end="2"/>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ox(in)">
                                      <p:cBhvr>
                                        <p:cTn id="16" dur="1000"/>
                                        <p:tgtEl>
                                          <p:spTgt spid="3">
                                            <p:txEl>
                                              <p:pRg st="3" end="3"/>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ox(in)">
                                      <p:cBhvr>
                                        <p:cTn id="19" dur="1000"/>
                                        <p:tgtEl>
                                          <p:spTgt spid="3">
                                            <p:txEl>
                                              <p:pRg st="4" end="4"/>
                                            </p:txEl>
                                          </p:spTgt>
                                        </p:tgtEl>
                                      </p:cBhvr>
                                    </p:animEffect>
                                  </p:childTnLst>
                                </p:cTn>
                              </p:par>
                              <p:par>
                                <p:cTn id="20" presetID="4" presetClass="entr" presetSubtype="16"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ox(in)">
                                      <p:cBhvr>
                                        <p:cTn id="22" dur="1000"/>
                                        <p:tgtEl>
                                          <p:spTgt spid="3">
                                            <p:txEl>
                                              <p:pRg st="5" end="5"/>
                                            </p:txEl>
                                          </p:spTgt>
                                        </p:tgtEl>
                                      </p:cBhvr>
                                    </p:animEffect>
                                  </p:childTnLst>
                                </p:cTn>
                              </p:par>
                              <p:par>
                                <p:cTn id="23" presetID="4" presetClass="entr" presetSubtype="16"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box(in)">
                                      <p:cBhvr>
                                        <p:cTn id="25" dur="1000"/>
                                        <p:tgtEl>
                                          <p:spTgt spid="3">
                                            <p:txEl>
                                              <p:pRg st="6" end="6"/>
                                            </p:txEl>
                                          </p:spTgt>
                                        </p:tgtEl>
                                      </p:cBhvr>
                                    </p:animEffect>
                                  </p:childTnLst>
                                </p:cTn>
                              </p:par>
                              <p:par>
                                <p:cTn id="26" presetID="4" presetClass="entr" presetSubtype="16"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box(in)">
                                      <p:cBhvr>
                                        <p:cTn id="28" dur="1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D91C629-413A-4468-84F7-424BA1800656}"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a:t>Unit </a:t>
            </a:r>
            <a:r>
              <a:rPr kumimoji="0" lang="en-US" sz="2400" b="0" i="0" u="none" strike="noStrike" kern="1200" cap="none" spc="0" normalizeH="0" noProof="0" dirty="0">
                <a:ln>
                  <a:noFill/>
                </a:ln>
                <a:solidFill>
                  <a:schemeClr val="dk1"/>
                </a:solidFill>
                <a:effectLst/>
                <a:uLnTx/>
                <a:uFillTx/>
                <a:latin typeface="+mn-lt"/>
                <a:ea typeface="+mn-ea"/>
                <a:cs typeface="+mn-cs"/>
              </a:rPr>
              <a:t>Objective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9" name="Content Placeholder 8"/>
          <p:cNvSpPr>
            <a:spLocks noGrp="1"/>
          </p:cNvSpPr>
          <p:nvPr>
            <p:ph idx="1"/>
          </p:nvPr>
        </p:nvSpPr>
        <p:spPr>
          <a:xfrm>
            <a:off x="304800" y="1600200"/>
            <a:ext cx="8382000" cy="4525963"/>
          </a:xfrm>
        </p:spPr>
        <p:txBody>
          <a:bodyPr>
            <a:normAutofit/>
          </a:bodyPr>
          <a:lstStyle/>
          <a:p>
            <a:pPr algn="just">
              <a:buNone/>
            </a:pPr>
            <a:r>
              <a:rPr lang="en-US" sz="2200" dirty="0"/>
              <a:t>      The objective of the Unit 2 </a:t>
            </a:r>
          </a:p>
          <a:p>
            <a:pPr algn="just">
              <a:buNone/>
            </a:pPr>
            <a:endParaRPr lang="en-US" sz="2200" dirty="0"/>
          </a:p>
          <a:p>
            <a:pPr algn="just">
              <a:buNone/>
            </a:pPr>
            <a:r>
              <a:rPr lang="en-US" sz="2200" dirty="0"/>
              <a:t>      1. To understand the basics of Regression,</a:t>
            </a:r>
          </a:p>
          <a:p>
            <a:pPr algn="just">
              <a:buNone/>
            </a:pPr>
            <a:r>
              <a:rPr lang="en-US" sz="2200" dirty="0"/>
              <a:t>      2.  To understand the concept of Decision Tree Algorithm</a:t>
            </a:r>
          </a:p>
          <a:p>
            <a:pPr algn="just">
              <a:buNone/>
            </a:pPr>
            <a:r>
              <a:rPr lang="en-US" sz="2200" dirty="0"/>
              <a:t>      3.  To understand the brief working of Artificial Neural Network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685800"/>
          </a:xfrm>
          <a:prstGeom prst="rect">
            <a:avLst/>
          </a:prstGeom>
          <a:noFill/>
        </p:spPr>
      </p:pic>
      <p:pic>
        <p:nvPicPr>
          <p:cNvPr id="2" name="Picture 1" descr="A picture containing logo&#10;&#10;Description automatically generated">
            <a:extLst>
              <a:ext uri="{FF2B5EF4-FFF2-40B4-BE49-F238E27FC236}">
                <a16:creationId xmlns:a16="http://schemas.microsoft.com/office/drawing/2014/main" id="{F654116C-B4E2-4955-68D4-DA7AEC2892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47800" cy="830271"/>
          </a:xfrm>
          <a:prstGeom prst="rect">
            <a:avLst/>
          </a:prstGeom>
        </p:spPr>
      </p:pic>
      <p:sp>
        <p:nvSpPr>
          <p:cNvPr id="3" name="Footer Placeholder 4">
            <a:extLst>
              <a:ext uri="{FF2B5EF4-FFF2-40B4-BE49-F238E27FC236}">
                <a16:creationId xmlns:a16="http://schemas.microsoft.com/office/drawing/2014/main" id="{EBE61082-AACB-CAF7-5990-46B0BB460232}"/>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19845B0-F6F4-42A8-A357-CE630CA34820}"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dk1"/>
                </a:solidFill>
                <a:effectLst/>
                <a:uLnTx/>
                <a:uFillTx/>
                <a:latin typeface="+mn-lt"/>
                <a:ea typeface="+mn-ea"/>
                <a:cs typeface="+mn-cs"/>
              </a:rPr>
              <a:t>Topic </a:t>
            </a:r>
            <a:r>
              <a:rPr kumimoji="0" lang="en-US" sz="2400" b="0" i="0" u="none" strike="noStrike" kern="1200" cap="none" spc="0" normalizeH="0" noProof="0" dirty="0">
                <a:ln>
                  <a:noFill/>
                </a:ln>
                <a:solidFill>
                  <a:schemeClr val="dk1"/>
                </a:solidFill>
                <a:effectLst/>
                <a:uLnTx/>
                <a:uFillTx/>
                <a:latin typeface="+mn-lt"/>
                <a:ea typeface="+mn-ea"/>
                <a:cs typeface="+mn-cs"/>
              </a:rPr>
              <a:t> Objective</a:t>
            </a:r>
            <a:endParaRPr kumimoji="0" 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9" name="Content Placeholder 8"/>
          <p:cNvSpPr>
            <a:spLocks noGrp="1"/>
          </p:cNvSpPr>
          <p:nvPr>
            <p:ph idx="1"/>
          </p:nvPr>
        </p:nvSpPr>
        <p:spPr>
          <a:xfrm>
            <a:off x="457200" y="1524000"/>
            <a:ext cx="8229600" cy="4602163"/>
          </a:xfrm>
        </p:spPr>
        <p:txBody>
          <a:bodyPr>
            <a:normAutofit/>
          </a:bodyPr>
          <a:lstStyle/>
          <a:p>
            <a:pPr marL="12700" indent="0">
              <a:lnSpc>
                <a:spcPct val="100000"/>
              </a:lnSpc>
              <a:spcBef>
                <a:spcPts val="95"/>
              </a:spcBef>
              <a:buClr>
                <a:srgbClr val="0AD0D9"/>
              </a:buClr>
              <a:buSzPct val="93181"/>
              <a:buNone/>
              <a:tabLst>
                <a:tab pos="286385" algn="l"/>
                <a:tab pos="287020" algn="l"/>
              </a:tabLst>
            </a:pPr>
            <a:r>
              <a:rPr lang="en-US" sz="2400" dirty="0"/>
              <a:t>Student will be able to understand</a:t>
            </a:r>
          </a:p>
          <a:p>
            <a:pPr marL="287020" indent="-274320">
              <a:lnSpc>
                <a:spcPct val="150000"/>
              </a:lnSpc>
              <a:buClr>
                <a:srgbClr val="0AD0D9"/>
              </a:buClr>
              <a:buSzPct val="95454"/>
              <a:buFont typeface="Wingdings 2"/>
              <a:buChar char=""/>
              <a:tabLst>
                <a:tab pos="286385" algn="l"/>
                <a:tab pos="287020" algn="l"/>
              </a:tabLst>
            </a:pPr>
            <a:r>
              <a:rPr lang="en-US" sz="2400" dirty="0"/>
              <a:t>Regression</a:t>
            </a:r>
          </a:p>
          <a:p>
            <a:pPr marL="287020" indent="-274320">
              <a:lnSpc>
                <a:spcPct val="150000"/>
              </a:lnSpc>
              <a:buClr>
                <a:srgbClr val="0AD0D9"/>
              </a:buClr>
              <a:buSzPct val="95454"/>
              <a:buFont typeface="Wingdings 2"/>
              <a:buChar char=""/>
              <a:tabLst>
                <a:tab pos="286385" algn="l"/>
                <a:tab pos="287020" algn="l"/>
              </a:tabLst>
            </a:pPr>
            <a:r>
              <a:rPr lang="en-US" sz="2400" dirty="0"/>
              <a:t>Linear Regression</a:t>
            </a:r>
          </a:p>
          <a:p>
            <a:pPr marL="287020" indent="-274320">
              <a:lnSpc>
                <a:spcPct val="150000"/>
              </a:lnSpc>
              <a:buClr>
                <a:srgbClr val="0AD0D9"/>
              </a:buClr>
              <a:buSzPct val="95454"/>
              <a:buFont typeface="Wingdings 2"/>
              <a:buChar char=""/>
              <a:tabLst>
                <a:tab pos="286385" algn="l"/>
                <a:tab pos="287020" algn="l"/>
              </a:tabLst>
            </a:pPr>
            <a:r>
              <a:rPr lang="en-US" sz="2400" dirty="0"/>
              <a:t>Logistic Regression</a:t>
            </a:r>
          </a:p>
          <a:p>
            <a:pPr marL="287020" indent="-274320">
              <a:lnSpc>
                <a:spcPct val="150000"/>
              </a:lnSpc>
              <a:buClr>
                <a:srgbClr val="0AD0D9"/>
              </a:buClr>
              <a:buSzPct val="95454"/>
              <a:buFont typeface="Wingdings 2"/>
              <a:buChar char=""/>
              <a:tabLst>
                <a:tab pos="286385" algn="l"/>
                <a:tab pos="287020" algn="l"/>
              </a:tabLst>
            </a:pPr>
            <a:r>
              <a:rPr lang="en-US" sz="2400" dirty="0"/>
              <a:t>Polynomial Regression</a:t>
            </a:r>
          </a:p>
          <a:p>
            <a:endParaRPr lang="en-US" sz="2400" dirty="0"/>
          </a:p>
          <a:p>
            <a:pPr marL="287020" indent="-274320">
              <a:lnSpc>
                <a:spcPct val="100000"/>
              </a:lnSpc>
              <a:spcBef>
                <a:spcPts val="95"/>
              </a:spcBef>
              <a:buClr>
                <a:srgbClr val="0AD0D9"/>
              </a:buClr>
              <a:buSzPct val="93181"/>
              <a:buNone/>
              <a:tabLst>
                <a:tab pos="286385" algn="l"/>
                <a:tab pos="287020" algn="l"/>
              </a:tabLst>
            </a:pPr>
            <a:endParaRPr lang="en-US" sz="2000" dirty="0"/>
          </a:p>
        </p:txBody>
      </p:sp>
      <p:pic>
        <p:nvPicPr>
          <p:cNvPr id="2" name="Picture 1" descr="A picture containing logo&#10;&#10;Description automatically generated">
            <a:extLst>
              <a:ext uri="{FF2B5EF4-FFF2-40B4-BE49-F238E27FC236}">
                <a16:creationId xmlns:a16="http://schemas.microsoft.com/office/drawing/2014/main" id="{38360661-1FAA-71D6-655E-91957C85E5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B68FA3FE-F67C-B857-8A35-6724FFA048B9}"/>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5B90B3F-0D50-4F4E-8AF5-AB7520429396}"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Regression (CO2)</a:t>
            </a:r>
          </a:p>
        </p:txBody>
      </p:sp>
      <p:sp>
        <p:nvSpPr>
          <p:cNvPr id="9" name="Content Placeholder 8"/>
          <p:cNvSpPr>
            <a:spLocks noGrp="1"/>
          </p:cNvSpPr>
          <p:nvPr>
            <p:ph idx="1"/>
          </p:nvPr>
        </p:nvSpPr>
        <p:spPr>
          <a:xfrm>
            <a:off x="685800" y="1185357"/>
            <a:ext cx="8229600" cy="4602163"/>
          </a:xfrm>
        </p:spPr>
        <p:txBody>
          <a:bodyPr>
            <a:normAutofit fontScale="92500" lnSpcReduction="20000"/>
          </a:bodyPr>
          <a:lstStyle/>
          <a:p>
            <a:pPr marL="287020" indent="-274320" algn="just">
              <a:lnSpc>
                <a:spcPct val="150000"/>
              </a:lnSpc>
              <a:spcBef>
                <a:spcPts val="95"/>
              </a:spcBef>
              <a:buClr>
                <a:schemeClr val="tx1"/>
              </a:buClr>
              <a:buSzPct val="93181"/>
              <a:tabLst>
                <a:tab pos="286385" algn="l"/>
                <a:tab pos="287020" algn="l"/>
              </a:tabLst>
            </a:pPr>
            <a:r>
              <a:rPr lang="en-IN" sz="2400" b="1" dirty="0"/>
              <a:t>Linear Regression vs Logistic Regression</a:t>
            </a:r>
          </a:p>
          <a:p>
            <a:pPr marL="287020" indent="-274320" algn="just">
              <a:lnSpc>
                <a:spcPct val="150000"/>
              </a:lnSpc>
              <a:spcBef>
                <a:spcPts val="95"/>
              </a:spcBef>
              <a:buClr>
                <a:schemeClr val="tx1"/>
              </a:buClr>
              <a:buSzPct val="93181"/>
              <a:tabLst>
                <a:tab pos="286385" algn="l"/>
                <a:tab pos="287020" algn="l"/>
              </a:tabLst>
            </a:pPr>
            <a:r>
              <a:rPr lang="en-US" sz="2400" dirty="0"/>
              <a:t>Linear Regression and Logistic Regression are the two famous Machine Learning Algorithms which come under supervised learning technique. </a:t>
            </a:r>
          </a:p>
          <a:p>
            <a:pPr marL="287020" indent="-274320" algn="just">
              <a:lnSpc>
                <a:spcPct val="150000"/>
              </a:lnSpc>
              <a:spcBef>
                <a:spcPts val="95"/>
              </a:spcBef>
              <a:buClr>
                <a:schemeClr val="tx1"/>
              </a:buClr>
              <a:buSzPct val="93181"/>
              <a:tabLst>
                <a:tab pos="286385" algn="l"/>
                <a:tab pos="287020" algn="l"/>
              </a:tabLst>
            </a:pPr>
            <a:r>
              <a:rPr lang="en-US" sz="2400" dirty="0"/>
              <a:t>Since both the algorithms are of supervised in nature hence these algorithms use labeled dataset to make the predictions. </a:t>
            </a:r>
          </a:p>
          <a:p>
            <a:pPr marL="287020" indent="-274320" algn="just">
              <a:lnSpc>
                <a:spcPct val="150000"/>
              </a:lnSpc>
              <a:spcBef>
                <a:spcPts val="95"/>
              </a:spcBef>
              <a:buClr>
                <a:schemeClr val="tx1"/>
              </a:buClr>
              <a:buSzPct val="93181"/>
              <a:tabLst>
                <a:tab pos="286385" algn="l"/>
                <a:tab pos="287020" algn="l"/>
              </a:tabLst>
            </a:pPr>
            <a:r>
              <a:rPr lang="en-US" sz="2400" dirty="0"/>
              <a:t>But the main difference between them is how they are being used.</a:t>
            </a:r>
          </a:p>
          <a:p>
            <a:pPr marL="287020" indent="-274320" algn="just">
              <a:lnSpc>
                <a:spcPct val="150000"/>
              </a:lnSpc>
              <a:spcBef>
                <a:spcPts val="95"/>
              </a:spcBef>
              <a:buClr>
                <a:schemeClr val="tx1"/>
              </a:buClr>
              <a:buSzPct val="93181"/>
              <a:tabLst>
                <a:tab pos="286385" algn="l"/>
                <a:tab pos="287020" algn="l"/>
              </a:tabLst>
            </a:pPr>
            <a:r>
              <a:rPr lang="en-US" sz="2400" dirty="0"/>
              <a:t>The Linear Regression is used for solving Regression problems whereas Logistic Regression is used for solving the Classification problems. </a:t>
            </a: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2" name="Picture 1" descr="A picture containing logo&#10;&#10;Description automatically generated">
            <a:extLst>
              <a:ext uri="{FF2B5EF4-FFF2-40B4-BE49-F238E27FC236}">
                <a16:creationId xmlns:a16="http://schemas.microsoft.com/office/drawing/2014/main" id="{569F60C1-04A2-E06D-560C-CCE95A2840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34689BBF-35E8-3222-E374-18853E7D6C83}"/>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26542555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8F97490-4ACD-4DD9-8023-66AD1E98579A}"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Regression (CO2)</a:t>
            </a:r>
          </a:p>
        </p:txBody>
      </p:sp>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76635ABF-D173-4FB1-BA95-C7241C34CD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230" y="1483230"/>
            <a:ext cx="8416170" cy="3606930"/>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F0FD0823-6F81-7FCA-8697-B87506078A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5" name="Footer Placeholder 4">
            <a:extLst>
              <a:ext uri="{FF2B5EF4-FFF2-40B4-BE49-F238E27FC236}">
                <a16:creationId xmlns:a16="http://schemas.microsoft.com/office/drawing/2014/main" id="{F18FFDD1-27F0-3AED-2CF2-B6B102E5E051}"/>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30748404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FCE31CA-C80C-4CE0-B170-FD4D8F0EDF0A}"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Regression (CO2)</a:t>
            </a:r>
          </a:p>
        </p:txBody>
      </p:sp>
      <p:sp>
        <p:nvSpPr>
          <p:cNvPr id="9" name="Content Placeholder 8"/>
          <p:cNvSpPr>
            <a:spLocks noGrp="1"/>
          </p:cNvSpPr>
          <p:nvPr>
            <p:ph idx="1"/>
          </p:nvPr>
        </p:nvSpPr>
        <p:spPr>
          <a:xfrm>
            <a:off x="685800" y="914401"/>
            <a:ext cx="8229600" cy="4602163"/>
          </a:xfrm>
        </p:spPr>
        <p:txBody>
          <a:bodyPr>
            <a:noAutofit/>
          </a:bodyPr>
          <a:lstStyle/>
          <a:p>
            <a:pPr algn="just"/>
            <a:r>
              <a:rPr lang="en-US" sz="1800" b="1" dirty="0"/>
              <a:t>Linear Regression:</a:t>
            </a:r>
          </a:p>
          <a:p>
            <a:pPr algn="just">
              <a:buFont typeface="Arial" panose="020B0604020202020204" pitchFamily="34" charset="0"/>
              <a:buChar char="•"/>
            </a:pPr>
            <a:r>
              <a:rPr lang="en-US" sz="1800" dirty="0"/>
              <a:t>Linear Regression is one of the most simple Machine learning algorithm that comes under Supervised Learning technique and used for solving regression problems.</a:t>
            </a:r>
          </a:p>
          <a:p>
            <a:pPr algn="just">
              <a:buFont typeface="Arial" panose="020B0604020202020204" pitchFamily="34" charset="0"/>
              <a:buChar char="•"/>
            </a:pPr>
            <a:r>
              <a:rPr lang="en-US" sz="1800" dirty="0"/>
              <a:t>It is used for predicting the continuous dependent variable with the help of independent variables.</a:t>
            </a:r>
          </a:p>
          <a:p>
            <a:pPr algn="just">
              <a:buFont typeface="Arial" panose="020B0604020202020204" pitchFamily="34" charset="0"/>
              <a:buChar char="•"/>
            </a:pPr>
            <a:r>
              <a:rPr lang="en-US" sz="1800" dirty="0"/>
              <a:t>The goal of the Linear regression is to find the best fit line that can accurately predict the output for the continuous dependent variable.</a:t>
            </a:r>
          </a:p>
          <a:p>
            <a:pPr algn="just">
              <a:buFont typeface="Arial" panose="020B0604020202020204" pitchFamily="34" charset="0"/>
              <a:buChar char="•"/>
            </a:pPr>
            <a:r>
              <a:rPr lang="en-US" sz="1800" dirty="0"/>
              <a:t>If single independent variable is used for prediction then it is called Simple Linear Regression and if there are more than two independent variables then such regression is called as Multiple Linear Regression.</a:t>
            </a:r>
          </a:p>
          <a:p>
            <a:pPr algn="just">
              <a:buFont typeface="Arial" panose="020B0604020202020204" pitchFamily="34" charset="0"/>
              <a:buChar char="•"/>
            </a:pPr>
            <a:r>
              <a:rPr lang="en-US" sz="1800" dirty="0"/>
              <a:t>By finding the best fit line, algorithm establish the relationship between dependent variable and independent variable. And the relationship should be of linear nature.</a:t>
            </a:r>
          </a:p>
          <a:p>
            <a:pPr algn="just">
              <a:buFont typeface="Arial" panose="020B0604020202020204" pitchFamily="34" charset="0"/>
              <a:buChar char="•"/>
            </a:pPr>
            <a:r>
              <a:rPr lang="en-US" sz="1800" dirty="0"/>
              <a:t>The output for Linear regression should only be the continuous values such as price, age, salary, etc. The relationship between the dependent variable and independent variable can be shown in below image:</a:t>
            </a:r>
          </a:p>
          <a:p>
            <a:pPr marL="287020" indent="-274320" algn="just">
              <a:lnSpc>
                <a:spcPct val="150000"/>
              </a:lnSpc>
              <a:spcBef>
                <a:spcPts val="95"/>
              </a:spcBef>
              <a:buClr>
                <a:schemeClr val="tx1"/>
              </a:buClr>
              <a:buSzPct val="93181"/>
              <a:tabLst>
                <a:tab pos="286385" algn="l"/>
                <a:tab pos="287020" algn="l"/>
              </a:tabLst>
            </a:pPr>
            <a:endParaRPr lang="en-US" sz="1800" dirty="0"/>
          </a:p>
          <a:p>
            <a:pPr marL="287020" indent="-274320" algn="just">
              <a:lnSpc>
                <a:spcPct val="150000"/>
              </a:lnSpc>
              <a:spcBef>
                <a:spcPts val="95"/>
              </a:spcBef>
              <a:buClr>
                <a:schemeClr val="tx1"/>
              </a:buClr>
              <a:buSzPct val="93181"/>
              <a:tabLst>
                <a:tab pos="286385" algn="l"/>
                <a:tab pos="287020" algn="l"/>
              </a:tabLst>
            </a:pPr>
            <a:endParaRPr lang="en-US" sz="1800" dirty="0"/>
          </a:p>
          <a:p>
            <a:pPr marL="287020" indent="-274320" algn="just">
              <a:lnSpc>
                <a:spcPct val="150000"/>
              </a:lnSpc>
              <a:spcBef>
                <a:spcPts val="95"/>
              </a:spcBef>
              <a:buClr>
                <a:schemeClr val="tx1"/>
              </a:buClr>
              <a:buSzPct val="93181"/>
              <a:tabLst>
                <a:tab pos="286385" algn="l"/>
                <a:tab pos="287020" algn="l"/>
              </a:tabLst>
            </a:pPr>
            <a:endParaRPr lang="en-US" sz="18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2" name="Picture 1" descr="A picture containing logo&#10;&#10;Description automatically generated">
            <a:extLst>
              <a:ext uri="{FF2B5EF4-FFF2-40B4-BE49-F238E27FC236}">
                <a16:creationId xmlns:a16="http://schemas.microsoft.com/office/drawing/2014/main" id="{FE1C7A61-438D-06F0-444B-8E174A2395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C38E89F1-D5F9-35DF-61A0-A4FE385BB932}"/>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2987665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prstGeom prst="rect">
            <a:avLst/>
          </a:prstGeom>
        </p:spPr>
        <p:txBody>
          <a:bodyPr/>
          <a:lstStyle/>
          <a:p>
            <a:fld id="{06AB929D-5D01-463A-B916-0374416BC648}" type="datetime1">
              <a:rPr lang="en-US" smtClean="0"/>
              <a:t>12/30/2022</a:t>
            </a:fld>
            <a:endParaRPr lang="en-US"/>
          </a:p>
        </p:txBody>
      </p:sp>
      <p:sp>
        <p:nvSpPr>
          <p:cNvPr id="5" name="Footer Placeholder 4"/>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
        <p:nvSpPr>
          <p:cNvPr id="6" name="Slide Number Placeholder 5"/>
          <p:cNvSpPr>
            <a:spLocks noGrp="1"/>
          </p:cNvSpPr>
          <p:nvPr>
            <p:ph type="sldNum" sz="quarter" idx="12"/>
          </p:nvPr>
        </p:nvSpPr>
        <p:spPr>
          <a:prstGeom prst="rect">
            <a:avLst/>
          </a:prstGeom>
        </p:spPr>
        <p:txBody>
          <a:bodyPr/>
          <a:lstStyle/>
          <a:p>
            <a:fld id="{B6F15528-21DE-4FAA-801E-634DDDAF4B2B}" type="slidenum">
              <a:rPr lang="en-US" smtClean="0"/>
              <a:pPr/>
              <a:t>3</a:t>
            </a:fld>
            <a:endParaRPr lang="en-US"/>
          </a:p>
        </p:txBody>
      </p:sp>
      <p:sp>
        <p:nvSpPr>
          <p:cNvPr id="7" name="Title 1"/>
          <p:cNvSpPr txBox="1">
            <a:spLocks/>
          </p:cNvSpPr>
          <p:nvPr/>
        </p:nvSpPr>
        <p:spPr>
          <a:xfrm>
            <a:off x="1524000" y="-50800"/>
            <a:ext cx="76200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dirty="0"/>
              <a:t>Subject Syllabus </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graphicFrame>
        <p:nvGraphicFramePr>
          <p:cNvPr id="8" name="Table 7">
            <a:extLst>
              <a:ext uri="{FF2B5EF4-FFF2-40B4-BE49-F238E27FC236}">
                <a16:creationId xmlns:a16="http://schemas.microsoft.com/office/drawing/2014/main" id="{00AB3AF9-A68E-5213-1908-4A27D5FD81F6}"/>
              </a:ext>
            </a:extLst>
          </p:cNvPr>
          <p:cNvGraphicFramePr>
            <a:graphicFrameLocks noGrp="1"/>
          </p:cNvGraphicFramePr>
          <p:nvPr/>
        </p:nvGraphicFramePr>
        <p:xfrm>
          <a:off x="198085" y="887354"/>
          <a:ext cx="8747830" cy="5458748"/>
        </p:xfrm>
        <a:graphic>
          <a:graphicData uri="http://schemas.openxmlformats.org/drawingml/2006/table">
            <a:tbl>
              <a:tblPr firstRow="1" firstCol="1" bandRow="1">
                <a:tableStyleId>{5C22544A-7EE6-4342-B048-85BDC9FD1C3A}</a:tableStyleId>
              </a:tblPr>
              <a:tblGrid>
                <a:gridCol w="1377978">
                  <a:extLst>
                    <a:ext uri="{9D8B030D-6E8A-4147-A177-3AD203B41FA5}">
                      <a16:colId xmlns:a16="http://schemas.microsoft.com/office/drawing/2014/main" val="1277664214"/>
                    </a:ext>
                  </a:extLst>
                </a:gridCol>
                <a:gridCol w="5187455">
                  <a:extLst>
                    <a:ext uri="{9D8B030D-6E8A-4147-A177-3AD203B41FA5}">
                      <a16:colId xmlns:a16="http://schemas.microsoft.com/office/drawing/2014/main" val="1683377441"/>
                    </a:ext>
                  </a:extLst>
                </a:gridCol>
                <a:gridCol w="1069382">
                  <a:extLst>
                    <a:ext uri="{9D8B030D-6E8A-4147-A177-3AD203B41FA5}">
                      <a16:colId xmlns:a16="http://schemas.microsoft.com/office/drawing/2014/main" val="2955892653"/>
                    </a:ext>
                  </a:extLst>
                </a:gridCol>
                <a:gridCol w="1113015">
                  <a:extLst>
                    <a:ext uri="{9D8B030D-6E8A-4147-A177-3AD203B41FA5}">
                      <a16:colId xmlns:a16="http://schemas.microsoft.com/office/drawing/2014/main" val="3603021499"/>
                    </a:ext>
                  </a:extLst>
                </a:gridCol>
              </a:tblGrid>
              <a:tr h="153223">
                <a:tc gridSpan="4">
                  <a:txBody>
                    <a:bodyPr/>
                    <a:lstStyle/>
                    <a:p>
                      <a:pPr algn="ctr">
                        <a:lnSpc>
                          <a:spcPct val="115000"/>
                        </a:lnSpc>
                        <a:spcAft>
                          <a:spcPts val="1000"/>
                        </a:spcAft>
                        <a:tabLst>
                          <a:tab pos="1533525" algn="l"/>
                        </a:tabLst>
                      </a:pPr>
                      <a:r>
                        <a:rPr lang="en-US" sz="1200">
                          <a:effectLst/>
                        </a:rPr>
                        <a:t>B. TECH. THIRD YEAR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615028061"/>
                  </a:ext>
                </a:extLst>
              </a:tr>
              <a:tr h="280590">
                <a:tc>
                  <a:txBody>
                    <a:bodyPr/>
                    <a:lstStyle/>
                    <a:p>
                      <a:pPr algn="l">
                        <a:lnSpc>
                          <a:spcPct val="115000"/>
                        </a:lnSpc>
                        <a:spcAft>
                          <a:spcPts val="1000"/>
                        </a:spcAft>
                        <a:tabLst>
                          <a:tab pos="1533525" algn="l"/>
                        </a:tabLst>
                      </a:pPr>
                      <a:r>
                        <a:rPr lang="en-US" sz="1100">
                          <a:effectLst/>
                        </a:rPr>
                        <a:t>Course code</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a:txBody>
                    <a:bodyPr/>
                    <a:lstStyle/>
                    <a:p>
                      <a:pPr algn="l">
                        <a:lnSpc>
                          <a:spcPct val="115000"/>
                        </a:lnSpc>
                        <a:spcAft>
                          <a:spcPts val="1000"/>
                        </a:spcAft>
                        <a:tabLst>
                          <a:tab pos="1533525" algn="l"/>
                        </a:tabLst>
                      </a:pPr>
                      <a:r>
                        <a:rPr lang="en-US" sz="1400" dirty="0">
                          <a:effectLst/>
                        </a:rPr>
                        <a:t>ACSML0601</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a:txBody>
                    <a:bodyPr/>
                    <a:lstStyle/>
                    <a:p>
                      <a:pPr algn="ctr">
                        <a:lnSpc>
                          <a:spcPct val="115000"/>
                        </a:lnSpc>
                        <a:spcAft>
                          <a:spcPts val="1000"/>
                        </a:spcAft>
                        <a:tabLst>
                          <a:tab pos="1533525" algn="l"/>
                        </a:tabLst>
                      </a:pPr>
                      <a:r>
                        <a:rPr lang="en-US" sz="1400" kern="1200" dirty="0">
                          <a:solidFill>
                            <a:schemeClr val="dk1"/>
                          </a:solidFill>
                          <a:effectLst/>
                          <a:latin typeface="+mn-lt"/>
                          <a:ea typeface="+mn-ea"/>
                          <a:cs typeface="+mn-cs"/>
                        </a:rPr>
                        <a:t>L  T  P</a:t>
                      </a:r>
                      <a:endParaRPr lang="en-IN" sz="1400" kern="1200" dirty="0">
                        <a:solidFill>
                          <a:schemeClr val="dk1"/>
                        </a:solidFill>
                        <a:effectLst/>
                        <a:latin typeface="+mn-lt"/>
                        <a:ea typeface="+mn-ea"/>
                        <a:cs typeface="+mn-cs"/>
                      </a:endParaRPr>
                    </a:p>
                  </a:txBody>
                  <a:tcPr marL="38817" marR="38817" marT="0" marB="0"/>
                </a:tc>
                <a:tc>
                  <a:txBody>
                    <a:bodyPr/>
                    <a:lstStyle/>
                    <a:p>
                      <a:pPr algn="ctr">
                        <a:lnSpc>
                          <a:spcPct val="115000"/>
                        </a:lnSpc>
                        <a:spcAft>
                          <a:spcPts val="1000"/>
                        </a:spcAft>
                        <a:tabLst>
                          <a:tab pos="1533525" algn="l"/>
                        </a:tabLst>
                      </a:pPr>
                      <a:r>
                        <a:rPr lang="en-US" sz="1400" kern="1200">
                          <a:solidFill>
                            <a:schemeClr val="dk1"/>
                          </a:solidFill>
                          <a:effectLst/>
                          <a:latin typeface="+mn-lt"/>
                          <a:ea typeface="+mn-ea"/>
                          <a:cs typeface="+mn-cs"/>
                        </a:rPr>
                        <a:t>Credits</a:t>
                      </a:r>
                      <a:endParaRPr lang="en-IN" sz="1400" kern="1200">
                        <a:solidFill>
                          <a:schemeClr val="dk1"/>
                        </a:solidFill>
                        <a:effectLst/>
                        <a:latin typeface="+mn-lt"/>
                        <a:ea typeface="+mn-ea"/>
                        <a:cs typeface="+mn-cs"/>
                      </a:endParaRPr>
                    </a:p>
                  </a:txBody>
                  <a:tcPr marL="38817" marR="38817" marT="0" marB="0"/>
                </a:tc>
                <a:extLst>
                  <a:ext uri="{0D108BD9-81ED-4DB2-BD59-A6C34878D82A}">
                    <a16:rowId xmlns:a16="http://schemas.microsoft.com/office/drawing/2014/main" val="3975556062"/>
                  </a:ext>
                </a:extLst>
              </a:tr>
              <a:tr h="377458">
                <a:tc>
                  <a:txBody>
                    <a:bodyPr/>
                    <a:lstStyle/>
                    <a:p>
                      <a:pPr algn="l">
                        <a:lnSpc>
                          <a:spcPct val="115000"/>
                        </a:lnSpc>
                        <a:spcAft>
                          <a:spcPts val="1000"/>
                        </a:spcAft>
                        <a:tabLst>
                          <a:tab pos="1533525" algn="l"/>
                        </a:tabLst>
                      </a:pPr>
                      <a:r>
                        <a:rPr lang="en-US" sz="1100">
                          <a:effectLst/>
                        </a:rPr>
                        <a:t>Course title</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a:txBody>
                    <a:bodyPr/>
                    <a:lstStyle/>
                    <a:p>
                      <a:pPr algn="l">
                        <a:lnSpc>
                          <a:spcPct val="115000"/>
                        </a:lnSpc>
                        <a:spcAft>
                          <a:spcPts val="1000"/>
                        </a:spcAft>
                      </a:pPr>
                      <a:r>
                        <a:rPr lang="en-US" sz="1400" dirty="0">
                          <a:effectLst/>
                        </a:rPr>
                        <a:t>MACHINE LEARNING</a:t>
                      </a:r>
                      <a:endParaRPr lang="en-IN" sz="1100" dirty="0">
                        <a:effectLst/>
                      </a:endParaRPr>
                    </a:p>
                    <a:p>
                      <a:pPr algn="l">
                        <a:lnSpc>
                          <a:spcPct val="115000"/>
                        </a:lnSpc>
                        <a:spcAft>
                          <a:spcPts val="1000"/>
                        </a:spcAft>
                      </a:pPr>
                      <a:r>
                        <a:rPr lang="en-US" sz="1100" cap="all"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a:txBody>
                    <a:bodyPr/>
                    <a:lstStyle/>
                    <a:p>
                      <a:pPr algn="ctr">
                        <a:lnSpc>
                          <a:spcPct val="115000"/>
                        </a:lnSpc>
                        <a:spcAft>
                          <a:spcPts val="1000"/>
                        </a:spcAft>
                        <a:tabLst>
                          <a:tab pos="1533525" algn="l"/>
                        </a:tabLst>
                      </a:pPr>
                      <a:r>
                        <a:rPr lang="en-US" sz="1400" kern="1200" dirty="0">
                          <a:solidFill>
                            <a:schemeClr val="dk1"/>
                          </a:solidFill>
                          <a:effectLst/>
                          <a:latin typeface="+mn-lt"/>
                          <a:ea typeface="+mn-ea"/>
                          <a:cs typeface="+mn-cs"/>
                        </a:rPr>
                        <a:t>3   0   0</a:t>
                      </a:r>
                      <a:endParaRPr lang="en-IN" sz="1400" kern="1200" dirty="0">
                        <a:solidFill>
                          <a:schemeClr val="dk1"/>
                        </a:solidFill>
                        <a:effectLst/>
                        <a:latin typeface="+mn-lt"/>
                        <a:ea typeface="+mn-ea"/>
                        <a:cs typeface="+mn-cs"/>
                      </a:endParaRPr>
                    </a:p>
                  </a:txBody>
                  <a:tcPr marL="38817" marR="38817" marT="0" marB="0"/>
                </a:tc>
                <a:tc>
                  <a:txBody>
                    <a:bodyPr/>
                    <a:lstStyle/>
                    <a:p>
                      <a:pPr algn="ctr">
                        <a:lnSpc>
                          <a:spcPct val="115000"/>
                        </a:lnSpc>
                        <a:spcAft>
                          <a:spcPts val="1000"/>
                        </a:spcAft>
                        <a:tabLst>
                          <a:tab pos="1533525" algn="l"/>
                        </a:tabLst>
                      </a:pPr>
                      <a:r>
                        <a:rPr lang="en-IN" sz="1400" kern="1200" dirty="0">
                          <a:solidFill>
                            <a:schemeClr val="dk1"/>
                          </a:solidFill>
                          <a:effectLst/>
                          <a:latin typeface="+mn-lt"/>
                          <a:ea typeface="+mn-ea"/>
                          <a:cs typeface="+mn-cs"/>
                        </a:rPr>
                        <a:t>3</a:t>
                      </a:r>
                    </a:p>
                  </a:txBody>
                  <a:tcPr marL="38817" marR="38817" marT="0" marB="0"/>
                </a:tc>
                <a:extLst>
                  <a:ext uri="{0D108BD9-81ED-4DB2-BD59-A6C34878D82A}">
                    <a16:rowId xmlns:a16="http://schemas.microsoft.com/office/drawing/2014/main" val="120216032"/>
                  </a:ext>
                </a:extLst>
              </a:tr>
              <a:tr h="390025">
                <a:tc gridSpan="4">
                  <a:txBody>
                    <a:bodyPr/>
                    <a:lstStyle/>
                    <a:p>
                      <a:pPr algn="just">
                        <a:lnSpc>
                          <a:spcPct val="115000"/>
                        </a:lnSpc>
                        <a:spcAft>
                          <a:spcPts val="1000"/>
                        </a:spcAft>
                        <a:tabLst>
                          <a:tab pos="1533525" algn="l"/>
                        </a:tabLst>
                      </a:pPr>
                      <a:r>
                        <a:rPr lang="en-US" sz="1100">
                          <a:effectLst/>
                        </a:rPr>
                        <a:t>Course objective: </a:t>
                      </a:r>
                      <a:r>
                        <a:rPr lang="en-US" sz="1050">
                          <a:effectLst/>
                        </a:rPr>
                        <a:t>To introduction to the fundamental concepts in machine learning and popular machine learning algorithms. To understand the standard and most popular supervised learning algorithm. </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396580000"/>
                  </a:ext>
                </a:extLst>
              </a:tr>
              <a:tr h="136074">
                <a:tc gridSpan="4">
                  <a:txBody>
                    <a:bodyPr/>
                    <a:lstStyle/>
                    <a:p>
                      <a:pPr algn="just">
                        <a:lnSpc>
                          <a:spcPct val="115000"/>
                        </a:lnSpc>
                        <a:spcAft>
                          <a:spcPts val="1000"/>
                        </a:spcAft>
                        <a:tabLst>
                          <a:tab pos="1533525" algn="l"/>
                        </a:tabLst>
                      </a:pPr>
                      <a:r>
                        <a:rPr lang="en-US" sz="1100">
                          <a:effectLst/>
                        </a:rPr>
                        <a:t>Pre-requisites:</a:t>
                      </a:r>
                      <a:r>
                        <a:rPr lang="en-US" sz="1050">
                          <a:effectLst/>
                        </a:rPr>
                        <a:t> </a:t>
                      </a:r>
                      <a:r>
                        <a:rPr lang="en-US" sz="1000">
                          <a:effectLst/>
                        </a:rPr>
                        <a:t> </a:t>
                      </a:r>
                      <a:r>
                        <a:rPr lang="en-IN" sz="1050">
                          <a:effectLst/>
                        </a:rPr>
                        <a:t>Basic Knowledge of Machine learning.</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004933187"/>
                  </a:ext>
                </a:extLst>
              </a:tr>
              <a:tr h="136074">
                <a:tc gridSpan="4">
                  <a:txBody>
                    <a:bodyPr/>
                    <a:lstStyle/>
                    <a:p>
                      <a:pPr algn="ctr">
                        <a:lnSpc>
                          <a:spcPct val="115000"/>
                        </a:lnSpc>
                        <a:spcAft>
                          <a:spcPts val="1000"/>
                        </a:spcAft>
                        <a:tabLst>
                          <a:tab pos="1533525" algn="l"/>
                        </a:tabLst>
                      </a:pPr>
                      <a:r>
                        <a:rPr lang="en-US" sz="1100">
                          <a:effectLst/>
                        </a:rPr>
                        <a:t>Course Contents / Syllabus</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904925304"/>
                  </a:ext>
                </a:extLst>
              </a:tr>
              <a:tr h="277216">
                <a:tc>
                  <a:txBody>
                    <a:bodyPr/>
                    <a:lstStyle/>
                    <a:p>
                      <a:pPr algn="l">
                        <a:lnSpc>
                          <a:spcPct val="115000"/>
                        </a:lnSpc>
                        <a:spcAft>
                          <a:spcPts val="1000"/>
                        </a:spcAft>
                        <a:tabLst>
                          <a:tab pos="1533525" algn="l"/>
                        </a:tabLst>
                      </a:pPr>
                      <a:r>
                        <a:rPr lang="en-US" sz="1100">
                          <a:effectLst/>
                        </a:rPr>
                        <a:t>UNIT-I</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gridSpan="2">
                  <a:txBody>
                    <a:bodyPr/>
                    <a:lstStyle/>
                    <a:p>
                      <a:pPr algn="just">
                        <a:lnSpc>
                          <a:spcPct val="115000"/>
                        </a:lnSpc>
                        <a:spcAft>
                          <a:spcPts val="1000"/>
                        </a:spcAft>
                      </a:pPr>
                      <a:r>
                        <a:rPr lang="en-US" sz="1050">
                          <a:effectLst/>
                        </a:rPr>
                        <a:t> INTRODUCTION TO MACHINE LEARNING</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hMerge="1">
                  <a:txBody>
                    <a:bodyPr/>
                    <a:lstStyle/>
                    <a:p>
                      <a:endParaRPr lang="en-IN"/>
                    </a:p>
                  </a:txBody>
                  <a:tcPr/>
                </a:tc>
                <a:tc>
                  <a:txBody>
                    <a:bodyPr/>
                    <a:lstStyle/>
                    <a:p>
                      <a:pPr algn="r">
                        <a:lnSpc>
                          <a:spcPct val="115000"/>
                        </a:lnSpc>
                        <a:spcAft>
                          <a:spcPts val="1000"/>
                        </a:spcAft>
                        <a:tabLst>
                          <a:tab pos="1533525" algn="l"/>
                        </a:tabLst>
                      </a:pPr>
                      <a:r>
                        <a:rPr lang="en-US" sz="1100" dirty="0">
                          <a:effectLst/>
                        </a:rPr>
                        <a:t>8 Hours</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extLst>
                  <a:ext uri="{0D108BD9-81ED-4DB2-BD59-A6C34878D82A}">
                    <a16:rowId xmlns:a16="http://schemas.microsoft.com/office/drawing/2014/main" val="3846136748"/>
                  </a:ext>
                </a:extLst>
              </a:tr>
              <a:tr h="751316">
                <a:tc gridSpan="4">
                  <a:txBody>
                    <a:bodyPr/>
                    <a:lstStyle/>
                    <a:p>
                      <a:pPr algn="just">
                        <a:lnSpc>
                          <a:spcPct val="115000"/>
                        </a:lnSpc>
                        <a:spcAft>
                          <a:spcPts val="1000"/>
                        </a:spcAft>
                      </a:pPr>
                      <a:r>
                        <a:rPr lang="en-US" sz="1050" dirty="0">
                          <a:effectLst/>
                        </a:rPr>
                        <a:t>INTRODUCTION – Learning, Types of Learning, Well defined learning problems, Designing a Learning System, History of ML, Introduction of Machine Learning Approaches, Introduction to Model Building, Sensitivity Analysis, Underfitting and Overfitting, Bias and Variance, Concept Learning Task, Find – S Algorithms, Version Space and Candidate Elimination Algorithm, Inductive Bias, Issues in Machine Learning and Data Science Vs Machine Learning. </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572303035"/>
                  </a:ext>
                </a:extLst>
              </a:tr>
              <a:tr h="277216">
                <a:tc>
                  <a:txBody>
                    <a:bodyPr/>
                    <a:lstStyle/>
                    <a:p>
                      <a:pPr algn="l">
                        <a:lnSpc>
                          <a:spcPct val="115000"/>
                        </a:lnSpc>
                        <a:spcAft>
                          <a:spcPts val="1000"/>
                        </a:spcAft>
                        <a:tabLst>
                          <a:tab pos="1533525" algn="l"/>
                        </a:tabLst>
                      </a:pPr>
                      <a:r>
                        <a:rPr lang="en-US" sz="1100">
                          <a:effectLst/>
                        </a:rPr>
                        <a:t>UNIT-II</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gridSpan="2">
                  <a:txBody>
                    <a:bodyPr/>
                    <a:lstStyle/>
                    <a:p>
                      <a:pPr algn="just">
                        <a:lnSpc>
                          <a:spcPct val="115000"/>
                        </a:lnSpc>
                        <a:spcAft>
                          <a:spcPts val="1000"/>
                        </a:spcAft>
                      </a:pPr>
                      <a:r>
                        <a:rPr lang="en-US" sz="1050" dirty="0">
                          <a:effectLst/>
                        </a:rPr>
                        <a:t>MINING ASSOCIATION AND SUPERVISED LEARNING </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hMerge="1">
                  <a:txBody>
                    <a:bodyPr/>
                    <a:lstStyle/>
                    <a:p>
                      <a:endParaRPr lang="en-IN"/>
                    </a:p>
                  </a:txBody>
                  <a:tcPr/>
                </a:tc>
                <a:tc>
                  <a:txBody>
                    <a:bodyPr/>
                    <a:lstStyle/>
                    <a:p>
                      <a:pPr algn="r">
                        <a:lnSpc>
                          <a:spcPct val="115000"/>
                        </a:lnSpc>
                        <a:spcAft>
                          <a:spcPts val="1000"/>
                        </a:spcAft>
                        <a:tabLst>
                          <a:tab pos="1533525" algn="l"/>
                        </a:tabLst>
                      </a:pPr>
                      <a:r>
                        <a:rPr lang="en-US" sz="1200" dirty="0">
                          <a:effectLst/>
                        </a:rPr>
                        <a:t>8 Hours</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extLst>
                  <a:ext uri="{0D108BD9-81ED-4DB2-BD59-A6C34878D82A}">
                    <a16:rowId xmlns:a16="http://schemas.microsoft.com/office/drawing/2014/main" val="4228119488"/>
                  </a:ext>
                </a:extLst>
              </a:tr>
              <a:tr h="1279277">
                <a:tc gridSpan="4">
                  <a:txBody>
                    <a:bodyPr/>
                    <a:lstStyle/>
                    <a:p>
                      <a:pPr algn="just">
                        <a:lnSpc>
                          <a:spcPct val="115000"/>
                        </a:lnSpc>
                        <a:spcAft>
                          <a:spcPts val="1000"/>
                        </a:spcAft>
                      </a:pPr>
                      <a:r>
                        <a:rPr lang="en-US" sz="1050" dirty="0">
                          <a:effectLst/>
                        </a:rPr>
                        <a:t>Classification and Regression, Regression: Linear Regression, Multiple Linear Regression, Logistic Regression, Polynomial Regression, Decision Trees: ID3, C4.5, CART.</a:t>
                      </a:r>
                      <a:endParaRPr lang="en-IN" sz="1000" dirty="0">
                        <a:effectLst/>
                      </a:endParaRPr>
                    </a:p>
                    <a:p>
                      <a:pPr algn="just">
                        <a:lnSpc>
                          <a:spcPct val="115000"/>
                        </a:lnSpc>
                        <a:spcAft>
                          <a:spcPts val="1000"/>
                        </a:spcAft>
                      </a:pPr>
                      <a:r>
                        <a:rPr lang="en-US" sz="1050" dirty="0" err="1">
                          <a:effectLst/>
                        </a:rPr>
                        <a:t>Apriori</a:t>
                      </a:r>
                      <a:r>
                        <a:rPr lang="en-US" sz="1050" dirty="0">
                          <a:effectLst/>
                        </a:rPr>
                        <a:t> Algorithm: Market basket analysis, Association Rules.</a:t>
                      </a:r>
                      <a:endParaRPr lang="en-IN" sz="1000" dirty="0">
                        <a:effectLst/>
                      </a:endParaRPr>
                    </a:p>
                    <a:p>
                      <a:pPr algn="just">
                        <a:lnSpc>
                          <a:spcPct val="115000"/>
                        </a:lnSpc>
                        <a:spcAft>
                          <a:spcPts val="1000"/>
                        </a:spcAft>
                      </a:pPr>
                      <a:r>
                        <a:rPr lang="en-US" sz="1050" dirty="0">
                          <a:effectLst/>
                        </a:rPr>
                        <a:t> Neural Networks: Introduction, Perceptron, Multilayer Perceptron, Support vector machine.</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818423394"/>
                  </a:ext>
                </a:extLst>
              </a:tr>
              <a:tr h="277216">
                <a:tc>
                  <a:txBody>
                    <a:bodyPr/>
                    <a:lstStyle/>
                    <a:p>
                      <a:pPr algn="l">
                        <a:lnSpc>
                          <a:spcPct val="115000"/>
                        </a:lnSpc>
                        <a:spcAft>
                          <a:spcPts val="1000"/>
                        </a:spcAft>
                        <a:tabLst>
                          <a:tab pos="1533525" algn="l"/>
                        </a:tabLst>
                      </a:pPr>
                      <a:r>
                        <a:rPr lang="en-US" sz="1100">
                          <a:effectLst/>
                        </a:rPr>
                        <a:t>UNIT-III</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gridSpan="2">
                  <a:txBody>
                    <a:bodyPr/>
                    <a:lstStyle/>
                    <a:p>
                      <a:pPr algn="l">
                        <a:lnSpc>
                          <a:spcPct val="115000"/>
                        </a:lnSpc>
                        <a:spcAft>
                          <a:spcPts val="1000"/>
                        </a:spcAft>
                        <a:tabLst>
                          <a:tab pos="1533525" algn="l"/>
                        </a:tabLst>
                      </a:pPr>
                      <a:r>
                        <a:rPr lang="en-US" sz="1050">
                          <a:effectLst/>
                        </a:rPr>
                        <a:t>UNSUPERVISED LEARNING</a:t>
                      </a:r>
                      <a:endParaRPr lang="en-IN" sz="100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hMerge="1">
                  <a:txBody>
                    <a:bodyPr/>
                    <a:lstStyle/>
                    <a:p>
                      <a:endParaRPr lang="en-IN"/>
                    </a:p>
                  </a:txBody>
                  <a:tcPr/>
                </a:tc>
                <a:tc>
                  <a:txBody>
                    <a:bodyPr/>
                    <a:lstStyle/>
                    <a:p>
                      <a:pPr algn="r">
                        <a:lnSpc>
                          <a:spcPct val="115000"/>
                        </a:lnSpc>
                        <a:spcAft>
                          <a:spcPts val="1000"/>
                        </a:spcAft>
                        <a:tabLst>
                          <a:tab pos="1533525" algn="l"/>
                        </a:tabLst>
                      </a:pPr>
                      <a:r>
                        <a:rPr lang="en-US" sz="1200" dirty="0">
                          <a:effectLst/>
                        </a:rPr>
                        <a:t>8 Hours</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extLst>
                  <a:ext uri="{0D108BD9-81ED-4DB2-BD59-A6C34878D82A}">
                    <a16:rowId xmlns:a16="http://schemas.microsoft.com/office/drawing/2014/main" val="3981217606"/>
                  </a:ext>
                </a:extLst>
              </a:tr>
              <a:tr h="704714">
                <a:tc gridSpan="4">
                  <a:txBody>
                    <a:bodyPr/>
                    <a:lstStyle/>
                    <a:p>
                      <a:pPr algn="just">
                        <a:lnSpc>
                          <a:spcPct val="115000"/>
                        </a:lnSpc>
                        <a:spcAft>
                          <a:spcPts val="1000"/>
                        </a:spcAft>
                      </a:pPr>
                      <a:r>
                        <a:rPr lang="en-US" sz="1050" dirty="0">
                          <a:effectLst/>
                        </a:rPr>
                        <a:t>Introduction to clustering, K-means clustering, K-Nearest Neighbor, Iterative distance-based clustering, Dealing with continuous, categorical values in K-Means, Hierarchical: AGNES, DIANA, Partitional: K-means clustering, K-Mode Clustering, density-based clustering, Expectation Maximization, Gaussian Mixture Models. </a:t>
                      </a:r>
                      <a:endParaRPr lang="en-IN" sz="1000" dirty="0">
                        <a:effectLst/>
                      </a:endParaRPr>
                    </a:p>
                    <a:p>
                      <a:pPr algn="just">
                        <a:lnSpc>
                          <a:spcPct val="115000"/>
                        </a:lnSpc>
                        <a:spcAft>
                          <a:spcPts val="1000"/>
                        </a:spcAft>
                      </a:pPr>
                      <a:r>
                        <a:rPr lang="en-US" sz="800" dirty="0">
                          <a:effectLst/>
                        </a:rPr>
                        <a:t> </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38817" marR="38817" marT="0" marB="0"/>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787898836"/>
                  </a:ext>
                </a:extLst>
              </a:tr>
            </a:tbl>
          </a:graphicData>
        </a:graphic>
      </p:graphicFrame>
      <p:pic>
        <p:nvPicPr>
          <p:cNvPr id="2" name="Picture 1" descr="A picture containing logo&#10;&#10;Description automatically generated">
            <a:extLst>
              <a:ext uri="{FF2B5EF4-FFF2-40B4-BE49-F238E27FC236}">
                <a16:creationId xmlns:a16="http://schemas.microsoft.com/office/drawing/2014/main" id="{5674438E-169B-E939-4C14-E85D91BFBC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201"/>
            <a:ext cx="1295401" cy="838200"/>
          </a:xfrm>
          <a:prstGeom prst="rect">
            <a:avLst/>
          </a:prstGeom>
        </p:spPr>
      </p:pic>
    </p:spTree>
    <p:extLst>
      <p:ext uri="{BB962C8B-B14F-4D97-AF65-F5344CB8AC3E}">
        <p14:creationId xmlns:p14="http://schemas.microsoft.com/office/powerpoint/2010/main" val="15046299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07ABE4C-C41F-4CD0-99DA-84390DDAFAA2}"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Regression (CO2)</a:t>
            </a:r>
          </a:p>
        </p:txBody>
      </p:sp>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2" name="Picture 1">
            <a:extLst>
              <a:ext uri="{FF2B5EF4-FFF2-40B4-BE49-F238E27FC236}">
                <a16:creationId xmlns:a16="http://schemas.microsoft.com/office/drawing/2014/main" id="{246AFAF8-DCE5-40EA-98D2-E1B9871DBEF9}"/>
              </a:ext>
            </a:extLst>
          </p:cNvPr>
          <p:cNvPicPr>
            <a:picLocks noChangeAspect="1"/>
          </p:cNvPicPr>
          <p:nvPr/>
        </p:nvPicPr>
        <p:blipFill>
          <a:blip r:embed="rId3"/>
          <a:stretch>
            <a:fillRect/>
          </a:stretch>
        </p:blipFill>
        <p:spPr>
          <a:xfrm>
            <a:off x="1666875" y="1185356"/>
            <a:ext cx="6267450" cy="5013960"/>
          </a:xfrm>
          <a:prstGeom prst="rect">
            <a:avLst/>
          </a:prstGeom>
        </p:spPr>
      </p:pic>
      <p:pic>
        <p:nvPicPr>
          <p:cNvPr id="3" name="Picture 2" descr="A picture containing logo&#10;&#10;Description automatically generated">
            <a:extLst>
              <a:ext uri="{FF2B5EF4-FFF2-40B4-BE49-F238E27FC236}">
                <a16:creationId xmlns:a16="http://schemas.microsoft.com/office/drawing/2014/main" id="{7941E2DC-76F4-B8A4-CE32-E40C5CFB54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5" name="Footer Placeholder 4">
            <a:extLst>
              <a:ext uri="{FF2B5EF4-FFF2-40B4-BE49-F238E27FC236}">
                <a16:creationId xmlns:a16="http://schemas.microsoft.com/office/drawing/2014/main" id="{50155A98-19E2-99B6-421A-AEBF8C75BE53}"/>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35481461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121B637-BF53-441A-867C-AD8099F74406}"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Introduction (CO2)</a:t>
            </a:r>
          </a:p>
        </p:txBody>
      </p:sp>
      <p:sp>
        <p:nvSpPr>
          <p:cNvPr id="9" name="Content Placeholder 8"/>
          <p:cNvSpPr>
            <a:spLocks noGrp="1"/>
          </p:cNvSpPr>
          <p:nvPr>
            <p:ph idx="1"/>
          </p:nvPr>
        </p:nvSpPr>
        <p:spPr>
          <a:xfrm>
            <a:off x="685800" y="1185357"/>
            <a:ext cx="8229600" cy="5170991"/>
          </a:xfrm>
        </p:spPr>
        <p:txBody>
          <a:bodyPr>
            <a:normAutofit lnSpcReduction="10000"/>
          </a:bodyPr>
          <a:lstStyle/>
          <a:p>
            <a:pPr marL="0" indent="0">
              <a:buNone/>
            </a:pPr>
            <a:r>
              <a:rPr lang="en-US" sz="1800" b="1" dirty="0"/>
              <a:t>Logistic Regression:</a:t>
            </a:r>
          </a:p>
          <a:p>
            <a:pPr marL="0" indent="0">
              <a:buNone/>
            </a:pPr>
            <a:endParaRPr lang="en-US" sz="1800" b="1" dirty="0"/>
          </a:p>
          <a:p>
            <a:pPr>
              <a:buFont typeface="Arial" panose="020B0604020202020204" pitchFamily="34" charset="0"/>
              <a:buChar char="•"/>
            </a:pPr>
            <a:r>
              <a:rPr lang="en-US" sz="1800" dirty="0"/>
              <a:t>Logistic regression is one of the most popular Machine learning algorithm that comes under Supervised Learning techniques.</a:t>
            </a:r>
          </a:p>
          <a:p>
            <a:pPr>
              <a:buFont typeface="Arial" panose="020B0604020202020204" pitchFamily="34" charset="0"/>
              <a:buChar char="•"/>
            </a:pPr>
            <a:r>
              <a:rPr lang="en-US" sz="1800" dirty="0"/>
              <a:t>It can be used for Classification as well as for Regression problems, but mainly used for Classification problems.</a:t>
            </a:r>
          </a:p>
          <a:p>
            <a:pPr>
              <a:buFont typeface="Arial" panose="020B0604020202020204" pitchFamily="34" charset="0"/>
              <a:buChar char="•"/>
            </a:pPr>
            <a:r>
              <a:rPr lang="en-US" sz="1800" dirty="0"/>
              <a:t>Logistic regression is used to predict the categorical dependent variable with the help of independent variables.</a:t>
            </a:r>
          </a:p>
          <a:p>
            <a:pPr>
              <a:buFont typeface="Arial" panose="020B0604020202020204" pitchFamily="34" charset="0"/>
              <a:buChar char="•"/>
            </a:pPr>
            <a:r>
              <a:rPr lang="en-US" sz="1800" dirty="0"/>
              <a:t>The output of Logistic Regression problem can be only between the 0 and 1.</a:t>
            </a:r>
          </a:p>
          <a:p>
            <a:pPr>
              <a:buFont typeface="Arial" panose="020B0604020202020204" pitchFamily="34" charset="0"/>
              <a:buChar char="•"/>
            </a:pPr>
            <a:r>
              <a:rPr lang="en-US" sz="1800" dirty="0"/>
              <a:t>Logistic regression can be used where the probabilities between two classes is required. Such as whether it will rain today or not, either 0 or 1, true or false etc.</a:t>
            </a:r>
          </a:p>
          <a:p>
            <a:pPr>
              <a:buFont typeface="Arial" panose="020B0604020202020204" pitchFamily="34" charset="0"/>
              <a:buChar char="•"/>
            </a:pPr>
            <a:r>
              <a:rPr lang="en-US" sz="1800" dirty="0"/>
              <a:t>Logistic regression is based on the concept of Maximum Likelihood estimation. According to this estimation, the observed data should be most probable.</a:t>
            </a:r>
          </a:p>
          <a:p>
            <a:r>
              <a:rPr lang="en-US" sz="1800" dirty="0"/>
              <a:t>In logistic regression, we pass the weighted sum of inputs through an activation function that can map values in between 0 and 1. Such activation function is known as </a:t>
            </a:r>
            <a:r>
              <a:rPr lang="en-US" sz="1800" b="1" dirty="0"/>
              <a:t>sigmoid function </a:t>
            </a:r>
            <a:r>
              <a:rPr lang="en-US" sz="1800" dirty="0"/>
              <a:t>and the curve obtained is called as sigmoid curve or S-curve. Consider the below image:</a:t>
            </a:r>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2" name="Picture 1" descr="A picture containing logo&#10;&#10;Description automatically generated">
            <a:extLst>
              <a:ext uri="{FF2B5EF4-FFF2-40B4-BE49-F238E27FC236}">
                <a16:creationId xmlns:a16="http://schemas.microsoft.com/office/drawing/2014/main" id="{044C5D70-ED96-CC6F-C1B9-A370FA4455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43CF390B-6CDD-13DF-6933-BE118E0E2F13}"/>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23679984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72DADB5-E6A5-4065-9C64-B7456DAD4F69}"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dirty="0"/>
              <a:t>Regression</a:t>
            </a:r>
            <a:r>
              <a:rPr kumimoji="0" lang="en-US" sz="4000" b="0" i="0" u="none" strike="noStrike" kern="1200" cap="none" spc="0" normalizeH="0" baseline="0" noProof="0" dirty="0">
                <a:ln>
                  <a:noFill/>
                </a:ln>
                <a:solidFill>
                  <a:schemeClr val="dk1"/>
                </a:solidFill>
                <a:effectLst/>
                <a:uLnTx/>
                <a:uFillTx/>
                <a:latin typeface="+mn-lt"/>
                <a:ea typeface="+mn-ea"/>
                <a:cs typeface="+mn-cs"/>
              </a:rPr>
              <a:t> (CO1)</a:t>
            </a:r>
          </a:p>
        </p:txBody>
      </p:sp>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3" name="Picture 2">
            <a:extLst>
              <a:ext uri="{FF2B5EF4-FFF2-40B4-BE49-F238E27FC236}">
                <a16:creationId xmlns:a16="http://schemas.microsoft.com/office/drawing/2014/main" id="{9F797FAC-B8B2-4EFF-801B-E88B81CB84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3730" y="874550"/>
            <a:ext cx="4762500" cy="2857500"/>
          </a:xfrm>
          <a:prstGeom prst="rect">
            <a:avLst/>
          </a:prstGeom>
        </p:spPr>
      </p:pic>
      <p:sp>
        <p:nvSpPr>
          <p:cNvPr id="11" name="AutoShape 2" descr="inear Regression vs Logistic Regression">
            <a:extLst>
              <a:ext uri="{FF2B5EF4-FFF2-40B4-BE49-F238E27FC236}">
                <a16:creationId xmlns:a16="http://schemas.microsoft.com/office/drawing/2014/main" id="{6E012DDA-C3DC-425F-8782-E5184ED3251D}"/>
              </a:ext>
            </a:extLst>
          </p:cNvPr>
          <p:cNvSpPr>
            <a:spLocks noChangeAspect="1" noChangeArrowheads="1"/>
          </p:cNvSpPr>
          <p:nvPr/>
        </p:nvSpPr>
        <p:spPr bwMode="auto">
          <a:xfrm>
            <a:off x="127000" y="1301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3" name="TextBox 12">
            <a:extLst>
              <a:ext uri="{FF2B5EF4-FFF2-40B4-BE49-F238E27FC236}">
                <a16:creationId xmlns:a16="http://schemas.microsoft.com/office/drawing/2014/main" id="{D466C821-E7C2-4B76-B7C3-BBCB1A93D22D}"/>
              </a:ext>
            </a:extLst>
          </p:cNvPr>
          <p:cNvSpPr txBox="1"/>
          <p:nvPr/>
        </p:nvSpPr>
        <p:spPr>
          <a:xfrm>
            <a:off x="1219200" y="3599930"/>
            <a:ext cx="7391400" cy="1200329"/>
          </a:xfrm>
          <a:prstGeom prst="rect">
            <a:avLst/>
          </a:prstGeom>
          <a:noFill/>
        </p:spPr>
        <p:txBody>
          <a:bodyPr wrap="square">
            <a:spAutoFit/>
          </a:bodyPr>
          <a:lstStyle/>
          <a:p>
            <a:endParaRPr lang="en-US" dirty="0"/>
          </a:p>
          <a:p>
            <a:r>
              <a:rPr lang="en-US" dirty="0"/>
              <a:t>    The equation for logistic regression is:</a:t>
            </a:r>
          </a:p>
          <a:p>
            <a:endParaRPr lang="en-US" dirty="0"/>
          </a:p>
          <a:p>
            <a:endParaRPr lang="en-IN" dirty="0"/>
          </a:p>
        </p:txBody>
      </p:sp>
      <p:pic>
        <p:nvPicPr>
          <p:cNvPr id="15" name="Picture 14">
            <a:extLst>
              <a:ext uri="{FF2B5EF4-FFF2-40B4-BE49-F238E27FC236}">
                <a16:creationId xmlns:a16="http://schemas.microsoft.com/office/drawing/2014/main" id="{882F3783-D97E-4848-98BB-3B1A482ED8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4719311"/>
            <a:ext cx="4029075" cy="523875"/>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BB5ADE18-6F86-FA87-2110-A89140B72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5" name="Footer Placeholder 4">
            <a:extLst>
              <a:ext uri="{FF2B5EF4-FFF2-40B4-BE49-F238E27FC236}">
                <a16:creationId xmlns:a16="http://schemas.microsoft.com/office/drawing/2014/main" id="{9B01B91B-2D37-80C5-B010-090FFFE2FA46}"/>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26896066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32F814-1E5E-2345-AF66-B1A3223E635B}"/>
              </a:ext>
            </a:extLst>
          </p:cNvPr>
          <p:cNvSpPr>
            <a:spLocks noGrp="1"/>
          </p:cNvSpPr>
          <p:nvPr>
            <p:ph type="sldNum" sz="quarter" idx="12"/>
          </p:nvPr>
        </p:nvSpPr>
        <p:spPr>
          <a:xfrm>
            <a:off x="8458200" y="6433445"/>
            <a:ext cx="386530" cy="247226"/>
          </a:xfrm>
        </p:spPr>
        <p:txBody>
          <a:bodyPr wrap="none" anchor="ctr">
            <a:normAutofit fontScale="92500" lnSpcReduction="10000"/>
          </a:bodyPr>
          <a:lstStyle/>
          <a:p>
            <a:pPr>
              <a:spcAft>
                <a:spcPts val="600"/>
              </a:spcAft>
            </a:pPr>
            <a:fld id="{F18F5FCC-583C-47C6-9953-2F6AD74D46AE}" type="slidenum">
              <a:rPr lang="en-US" smtClean="0">
                <a:solidFill>
                  <a:srgbClr val="55565A"/>
                </a:solidFill>
              </a:rPr>
              <a:pPr>
                <a:spcAft>
                  <a:spcPts val="600"/>
                </a:spcAft>
              </a:pPr>
              <a:t>33</a:t>
            </a:fld>
            <a:endParaRPr lang="en-US">
              <a:solidFill>
                <a:srgbClr val="55565A"/>
              </a:solidFill>
            </a:endParaRPr>
          </a:p>
        </p:txBody>
      </p:sp>
      <p:sp>
        <p:nvSpPr>
          <p:cNvPr id="13" name="Title 4">
            <a:extLst>
              <a:ext uri="{FF2B5EF4-FFF2-40B4-BE49-F238E27FC236}">
                <a16:creationId xmlns:a16="http://schemas.microsoft.com/office/drawing/2014/main" id="{E62D5406-21B2-4C0A-BA6B-79E4099DF3AE}"/>
              </a:ext>
            </a:extLst>
          </p:cNvPr>
          <p:cNvSpPr>
            <a:spLocks noGrp="1"/>
          </p:cNvSpPr>
          <p:nvPr>
            <p:ph type="title"/>
          </p:nvPr>
        </p:nvSpPr>
        <p:spPr>
          <a:xfrm>
            <a:off x="283177" y="381000"/>
            <a:ext cx="8396863" cy="620358"/>
          </a:xfrm>
        </p:spPr>
        <p:txBody>
          <a:bodyPr>
            <a:normAutofit fontScale="90000"/>
          </a:bodyPr>
          <a:lstStyle/>
          <a:p>
            <a:r>
              <a:rPr lang="en-IN" sz="3600" dirty="0"/>
              <a:t>What is Regression?</a:t>
            </a:r>
            <a:endParaRPr lang="en-US" sz="3600" dirty="0">
              <a:latin typeface="+mn-lt"/>
              <a:ea typeface="+mn-ea"/>
              <a:cs typeface="+mn-cs"/>
            </a:endParaRPr>
          </a:p>
        </p:txBody>
      </p:sp>
      <p:sp>
        <p:nvSpPr>
          <p:cNvPr id="5" name="Rectangle: Diagonal Corners Rounded 4">
            <a:extLst>
              <a:ext uri="{FF2B5EF4-FFF2-40B4-BE49-F238E27FC236}">
                <a16:creationId xmlns:a16="http://schemas.microsoft.com/office/drawing/2014/main" id="{8513FF70-DEF4-48ED-B513-D4D3ABDC4AEF}"/>
              </a:ext>
            </a:extLst>
          </p:cNvPr>
          <p:cNvSpPr/>
          <p:nvPr/>
        </p:nvSpPr>
        <p:spPr bwMode="auto">
          <a:xfrm>
            <a:off x="503139" y="1620772"/>
            <a:ext cx="8396863" cy="1960628"/>
          </a:xfrm>
          <a:prstGeom prst="round2DiagRect">
            <a:avLst/>
          </a:prstGeom>
          <a:solidFill>
            <a:srgbClr val="F2F2F2"/>
          </a:solidFill>
          <a:ln w="9525" cap="flat" cmpd="sng" algn="ctr">
            <a:solidFill>
              <a:schemeClr val="accent1"/>
            </a:solidFill>
            <a:prstDash val="sysDash"/>
            <a:round/>
            <a:headEnd type="none" w="sm" len="sm"/>
            <a:tailEnd type="none" w="sm" len="sm"/>
          </a:ln>
          <a:effectLst>
            <a:outerShdw blurRad="50800" dist="38100" dir="5400000" algn="t"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lvl="0" algn="ctr"/>
            <a:r>
              <a:rPr lang="en-IN" sz="2400" dirty="0">
                <a:solidFill>
                  <a:srgbClr val="5F5F5F"/>
                </a:solidFill>
                <a:latin typeface="Gill Sans"/>
              </a:rPr>
              <a:t>Regression Analysis is a predictive modelling technique</a:t>
            </a:r>
          </a:p>
          <a:p>
            <a:pPr lvl="0" algn="ctr"/>
            <a:endParaRPr lang="en-IN" sz="2400" dirty="0">
              <a:solidFill>
                <a:srgbClr val="5F5F5F"/>
              </a:solidFill>
              <a:latin typeface="Gill Sans"/>
            </a:endParaRPr>
          </a:p>
          <a:p>
            <a:pPr lvl="0" algn="ctr"/>
            <a:r>
              <a:rPr lang="en-IN" sz="2400" dirty="0">
                <a:solidFill>
                  <a:srgbClr val="5F5F5F"/>
                </a:solidFill>
                <a:latin typeface="Gill Sans"/>
              </a:rPr>
              <a:t>It estimates the relationship between a dependent (target) and an independent variable(predictor)</a:t>
            </a:r>
          </a:p>
        </p:txBody>
      </p:sp>
      <p:pic>
        <p:nvPicPr>
          <p:cNvPr id="7" name="Picture 6">
            <a:extLst>
              <a:ext uri="{FF2B5EF4-FFF2-40B4-BE49-F238E27FC236}">
                <a16:creationId xmlns:a16="http://schemas.microsoft.com/office/drawing/2014/main" id="{67BB55E8-40EB-4462-9244-B00AB91847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2290" y="-13054"/>
            <a:ext cx="2261834" cy="1412948"/>
          </a:xfrm>
          <a:prstGeom prst="rect">
            <a:avLst/>
          </a:prstGeom>
        </p:spPr>
      </p:pic>
      <p:pic>
        <p:nvPicPr>
          <p:cNvPr id="3" name="Picture 2">
            <a:extLst>
              <a:ext uri="{FF2B5EF4-FFF2-40B4-BE49-F238E27FC236}">
                <a16:creationId xmlns:a16="http://schemas.microsoft.com/office/drawing/2014/main" id="{59FDEAFE-017D-4F1E-9F2E-5228DF43E60C}"/>
              </a:ext>
            </a:extLst>
          </p:cNvPr>
          <p:cNvPicPr>
            <a:picLocks noChangeAspect="1"/>
          </p:cNvPicPr>
          <p:nvPr/>
        </p:nvPicPr>
        <p:blipFill>
          <a:blip r:embed="rId3"/>
          <a:stretch>
            <a:fillRect/>
          </a:stretch>
        </p:blipFill>
        <p:spPr>
          <a:xfrm>
            <a:off x="76200" y="6060606"/>
            <a:ext cx="1619517" cy="745677"/>
          </a:xfrm>
          <a:prstGeom prst="rect">
            <a:avLst/>
          </a:prstGeom>
        </p:spPr>
      </p:pic>
      <p:pic>
        <p:nvPicPr>
          <p:cNvPr id="4" name="Picture 3">
            <a:extLst>
              <a:ext uri="{FF2B5EF4-FFF2-40B4-BE49-F238E27FC236}">
                <a16:creationId xmlns:a16="http://schemas.microsoft.com/office/drawing/2014/main" id="{CAD1ACDC-92D9-4092-A845-AF85AD98C6E1}"/>
              </a:ext>
            </a:extLst>
          </p:cNvPr>
          <p:cNvPicPr>
            <a:picLocks noChangeAspect="1"/>
          </p:cNvPicPr>
          <p:nvPr/>
        </p:nvPicPr>
        <p:blipFill>
          <a:blip r:embed="rId4"/>
          <a:stretch>
            <a:fillRect/>
          </a:stretch>
        </p:blipFill>
        <p:spPr>
          <a:xfrm>
            <a:off x="1196370" y="3630812"/>
            <a:ext cx="7010400" cy="2429794"/>
          </a:xfrm>
          <a:prstGeom prst="rect">
            <a:avLst/>
          </a:prstGeom>
        </p:spPr>
      </p:pic>
      <p:pic>
        <p:nvPicPr>
          <p:cNvPr id="6" name="Picture 5" descr="A picture containing logo&#10;&#10;Description automatically generated">
            <a:extLst>
              <a:ext uri="{FF2B5EF4-FFF2-40B4-BE49-F238E27FC236}">
                <a16:creationId xmlns:a16="http://schemas.microsoft.com/office/drawing/2014/main" id="{F91D690C-AA78-F99E-4AAA-F1B6F9333F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Tree>
    <p:extLst>
      <p:ext uri="{BB962C8B-B14F-4D97-AF65-F5344CB8AC3E}">
        <p14:creationId xmlns:p14="http://schemas.microsoft.com/office/powerpoint/2010/main" val="20838213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32F814-1E5E-2345-AF66-B1A3223E635B}"/>
              </a:ext>
            </a:extLst>
          </p:cNvPr>
          <p:cNvSpPr>
            <a:spLocks noGrp="1"/>
          </p:cNvSpPr>
          <p:nvPr>
            <p:ph type="sldNum" sz="quarter" idx="12"/>
          </p:nvPr>
        </p:nvSpPr>
        <p:spPr>
          <a:xfrm>
            <a:off x="8458200" y="6433445"/>
            <a:ext cx="386530" cy="247226"/>
          </a:xfrm>
        </p:spPr>
        <p:txBody>
          <a:bodyPr wrap="none" anchor="ctr">
            <a:normAutofit fontScale="92500" lnSpcReduction="10000"/>
          </a:bodyPr>
          <a:lstStyle/>
          <a:p>
            <a:pPr>
              <a:spcAft>
                <a:spcPts val="600"/>
              </a:spcAft>
            </a:pPr>
            <a:fld id="{F18F5FCC-583C-47C6-9953-2F6AD74D46AE}" type="slidenum">
              <a:rPr lang="en-US" smtClean="0">
                <a:solidFill>
                  <a:srgbClr val="55565A"/>
                </a:solidFill>
              </a:rPr>
              <a:pPr>
                <a:spcAft>
                  <a:spcPts val="600"/>
                </a:spcAft>
              </a:pPr>
              <a:t>34</a:t>
            </a:fld>
            <a:endParaRPr lang="en-US">
              <a:solidFill>
                <a:srgbClr val="55565A"/>
              </a:solidFill>
            </a:endParaRPr>
          </a:p>
        </p:txBody>
      </p:sp>
      <p:sp>
        <p:nvSpPr>
          <p:cNvPr id="13" name="Title 4">
            <a:extLst>
              <a:ext uri="{FF2B5EF4-FFF2-40B4-BE49-F238E27FC236}">
                <a16:creationId xmlns:a16="http://schemas.microsoft.com/office/drawing/2014/main" id="{E62D5406-21B2-4C0A-BA6B-79E4099DF3AE}"/>
              </a:ext>
            </a:extLst>
          </p:cNvPr>
          <p:cNvSpPr>
            <a:spLocks noGrp="1"/>
          </p:cNvSpPr>
          <p:nvPr>
            <p:ph type="title"/>
          </p:nvPr>
        </p:nvSpPr>
        <p:spPr>
          <a:xfrm>
            <a:off x="283177" y="381000"/>
            <a:ext cx="8396863" cy="620358"/>
          </a:xfrm>
        </p:spPr>
        <p:txBody>
          <a:bodyPr>
            <a:normAutofit fontScale="90000"/>
          </a:bodyPr>
          <a:lstStyle/>
          <a:p>
            <a:r>
              <a:rPr lang="en-IN" sz="3600" dirty="0"/>
              <a:t>Use Case: Regression?</a:t>
            </a:r>
            <a:endParaRPr lang="en-US" sz="3600" dirty="0">
              <a:latin typeface="+mn-lt"/>
              <a:ea typeface="+mn-ea"/>
              <a:cs typeface="+mn-cs"/>
            </a:endParaRPr>
          </a:p>
        </p:txBody>
      </p:sp>
      <p:pic>
        <p:nvPicPr>
          <p:cNvPr id="7" name="Picture 6">
            <a:extLst>
              <a:ext uri="{FF2B5EF4-FFF2-40B4-BE49-F238E27FC236}">
                <a16:creationId xmlns:a16="http://schemas.microsoft.com/office/drawing/2014/main" id="{67BB55E8-40EB-4462-9244-B00AB91847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2290" y="-13054"/>
            <a:ext cx="2261834" cy="1412948"/>
          </a:xfrm>
          <a:prstGeom prst="rect">
            <a:avLst/>
          </a:prstGeom>
        </p:spPr>
      </p:pic>
      <p:pic>
        <p:nvPicPr>
          <p:cNvPr id="3" name="Picture 2">
            <a:extLst>
              <a:ext uri="{FF2B5EF4-FFF2-40B4-BE49-F238E27FC236}">
                <a16:creationId xmlns:a16="http://schemas.microsoft.com/office/drawing/2014/main" id="{59FDEAFE-017D-4F1E-9F2E-5228DF43E60C}"/>
              </a:ext>
            </a:extLst>
          </p:cNvPr>
          <p:cNvPicPr>
            <a:picLocks noChangeAspect="1"/>
          </p:cNvPicPr>
          <p:nvPr/>
        </p:nvPicPr>
        <p:blipFill>
          <a:blip r:embed="rId3"/>
          <a:stretch>
            <a:fillRect/>
          </a:stretch>
        </p:blipFill>
        <p:spPr>
          <a:xfrm>
            <a:off x="76200" y="6060606"/>
            <a:ext cx="1619517" cy="745677"/>
          </a:xfrm>
          <a:prstGeom prst="rect">
            <a:avLst/>
          </a:prstGeom>
        </p:spPr>
      </p:pic>
      <p:pic>
        <p:nvPicPr>
          <p:cNvPr id="6" name="Picture 5">
            <a:extLst>
              <a:ext uri="{FF2B5EF4-FFF2-40B4-BE49-F238E27FC236}">
                <a16:creationId xmlns:a16="http://schemas.microsoft.com/office/drawing/2014/main" id="{A2D12874-9C94-4522-B711-C08808A801DC}"/>
              </a:ext>
            </a:extLst>
          </p:cNvPr>
          <p:cNvPicPr>
            <a:picLocks noChangeAspect="1"/>
          </p:cNvPicPr>
          <p:nvPr/>
        </p:nvPicPr>
        <p:blipFill>
          <a:blip r:embed="rId4"/>
          <a:stretch>
            <a:fillRect/>
          </a:stretch>
        </p:blipFill>
        <p:spPr>
          <a:xfrm>
            <a:off x="283177" y="1676400"/>
            <a:ext cx="8450947" cy="4358509"/>
          </a:xfrm>
          <a:prstGeom prst="rect">
            <a:avLst/>
          </a:prstGeom>
        </p:spPr>
      </p:pic>
      <p:pic>
        <p:nvPicPr>
          <p:cNvPr id="4" name="Picture 3" descr="A picture containing logo&#10;&#10;Description automatically generated">
            <a:extLst>
              <a:ext uri="{FF2B5EF4-FFF2-40B4-BE49-F238E27FC236}">
                <a16:creationId xmlns:a16="http://schemas.microsoft.com/office/drawing/2014/main" id="{395AFF96-E43C-9023-8175-75A9937D66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Tree>
    <p:extLst>
      <p:ext uri="{BB962C8B-B14F-4D97-AF65-F5344CB8AC3E}">
        <p14:creationId xmlns:p14="http://schemas.microsoft.com/office/powerpoint/2010/main" val="36854587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32F814-1E5E-2345-AF66-B1A3223E635B}"/>
              </a:ext>
            </a:extLst>
          </p:cNvPr>
          <p:cNvSpPr>
            <a:spLocks noGrp="1"/>
          </p:cNvSpPr>
          <p:nvPr>
            <p:ph type="sldNum" sz="quarter" idx="12"/>
          </p:nvPr>
        </p:nvSpPr>
        <p:spPr>
          <a:xfrm>
            <a:off x="8458200" y="6433445"/>
            <a:ext cx="386530" cy="247226"/>
          </a:xfrm>
        </p:spPr>
        <p:txBody>
          <a:bodyPr wrap="none" anchor="ctr">
            <a:normAutofit fontScale="92500" lnSpcReduction="10000"/>
          </a:bodyPr>
          <a:lstStyle/>
          <a:p>
            <a:pPr>
              <a:spcAft>
                <a:spcPts val="600"/>
              </a:spcAft>
            </a:pPr>
            <a:fld id="{F18F5FCC-583C-47C6-9953-2F6AD74D46AE}" type="slidenum">
              <a:rPr lang="en-US" smtClean="0">
                <a:solidFill>
                  <a:srgbClr val="55565A"/>
                </a:solidFill>
              </a:rPr>
              <a:pPr>
                <a:spcAft>
                  <a:spcPts val="600"/>
                </a:spcAft>
              </a:pPr>
              <a:t>35</a:t>
            </a:fld>
            <a:endParaRPr lang="en-US">
              <a:solidFill>
                <a:srgbClr val="55565A"/>
              </a:solidFill>
            </a:endParaRPr>
          </a:p>
        </p:txBody>
      </p:sp>
      <p:sp>
        <p:nvSpPr>
          <p:cNvPr id="13" name="Title 4">
            <a:extLst>
              <a:ext uri="{FF2B5EF4-FFF2-40B4-BE49-F238E27FC236}">
                <a16:creationId xmlns:a16="http://schemas.microsoft.com/office/drawing/2014/main" id="{E62D5406-21B2-4C0A-BA6B-79E4099DF3AE}"/>
              </a:ext>
            </a:extLst>
          </p:cNvPr>
          <p:cNvSpPr>
            <a:spLocks noGrp="1"/>
          </p:cNvSpPr>
          <p:nvPr>
            <p:ph type="title"/>
          </p:nvPr>
        </p:nvSpPr>
        <p:spPr>
          <a:xfrm>
            <a:off x="283177" y="381000"/>
            <a:ext cx="8396863" cy="620358"/>
          </a:xfrm>
        </p:spPr>
        <p:txBody>
          <a:bodyPr>
            <a:normAutofit fontScale="90000"/>
          </a:bodyPr>
          <a:lstStyle/>
          <a:p>
            <a:r>
              <a:rPr lang="en-IN" sz="3600" dirty="0"/>
              <a:t>Use Case: Regression?</a:t>
            </a:r>
            <a:endParaRPr lang="en-US" sz="3600" dirty="0">
              <a:latin typeface="+mn-lt"/>
              <a:ea typeface="+mn-ea"/>
              <a:cs typeface="+mn-cs"/>
            </a:endParaRPr>
          </a:p>
        </p:txBody>
      </p:sp>
      <p:pic>
        <p:nvPicPr>
          <p:cNvPr id="7" name="Picture 6">
            <a:extLst>
              <a:ext uri="{FF2B5EF4-FFF2-40B4-BE49-F238E27FC236}">
                <a16:creationId xmlns:a16="http://schemas.microsoft.com/office/drawing/2014/main" id="{67BB55E8-40EB-4462-9244-B00AB91847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2290" y="-13054"/>
            <a:ext cx="2261834" cy="1412948"/>
          </a:xfrm>
          <a:prstGeom prst="rect">
            <a:avLst/>
          </a:prstGeom>
        </p:spPr>
      </p:pic>
      <p:pic>
        <p:nvPicPr>
          <p:cNvPr id="3" name="Picture 2">
            <a:extLst>
              <a:ext uri="{FF2B5EF4-FFF2-40B4-BE49-F238E27FC236}">
                <a16:creationId xmlns:a16="http://schemas.microsoft.com/office/drawing/2014/main" id="{59FDEAFE-017D-4F1E-9F2E-5228DF43E60C}"/>
              </a:ext>
            </a:extLst>
          </p:cNvPr>
          <p:cNvPicPr>
            <a:picLocks noChangeAspect="1"/>
          </p:cNvPicPr>
          <p:nvPr/>
        </p:nvPicPr>
        <p:blipFill>
          <a:blip r:embed="rId3"/>
          <a:stretch>
            <a:fillRect/>
          </a:stretch>
        </p:blipFill>
        <p:spPr>
          <a:xfrm>
            <a:off x="76200" y="6060606"/>
            <a:ext cx="1619517" cy="745677"/>
          </a:xfrm>
          <a:prstGeom prst="rect">
            <a:avLst/>
          </a:prstGeom>
        </p:spPr>
      </p:pic>
      <p:pic>
        <p:nvPicPr>
          <p:cNvPr id="4" name="Picture 3">
            <a:extLst>
              <a:ext uri="{FF2B5EF4-FFF2-40B4-BE49-F238E27FC236}">
                <a16:creationId xmlns:a16="http://schemas.microsoft.com/office/drawing/2014/main" id="{2B16424D-6D60-4942-9A4B-26D2CD448B63}"/>
              </a:ext>
            </a:extLst>
          </p:cNvPr>
          <p:cNvPicPr>
            <a:picLocks noChangeAspect="1"/>
          </p:cNvPicPr>
          <p:nvPr/>
        </p:nvPicPr>
        <p:blipFill>
          <a:blip r:embed="rId4"/>
          <a:stretch>
            <a:fillRect/>
          </a:stretch>
        </p:blipFill>
        <p:spPr>
          <a:xfrm>
            <a:off x="76200" y="1584894"/>
            <a:ext cx="8657924" cy="2606106"/>
          </a:xfrm>
          <a:prstGeom prst="rect">
            <a:avLst/>
          </a:prstGeom>
        </p:spPr>
      </p:pic>
      <p:pic>
        <p:nvPicPr>
          <p:cNvPr id="5" name="Picture 4">
            <a:extLst>
              <a:ext uri="{FF2B5EF4-FFF2-40B4-BE49-F238E27FC236}">
                <a16:creationId xmlns:a16="http://schemas.microsoft.com/office/drawing/2014/main" id="{EA356F72-A394-4572-8B72-4D928206EF98}"/>
              </a:ext>
            </a:extLst>
          </p:cNvPr>
          <p:cNvPicPr>
            <a:picLocks noChangeAspect="1"/>
          </p:cNvPicPr>
          <p:nvPr/>
        </p:nvPicPr>
        <p:blipFill>
          <a:blip r:embed="rId5"/>
          <a:stretch>
            <a:fillRect/>
          </a:stretch>
        </p:blipFill>
        <p:spPr>
          <a:xfrm>
            <a:off x="3546064" y="4191000"/>
            <a:ext cx="5188059" cy="2438400"/>
          </a:xfrm>
          <a:prstGeom prst="rect">
            <a:avLst/>
          </a:prstGeom>
        </p:spPr>
      </p:pic>
      <p:pic>
        <p:nvPicPr>
          <p:cNvPr id="6" name="Picture 5" descr="A picture containing logo&#10;&#10;Description automatically generated">
            <a:extLst>
              <a:ext uri="{FF2B5EF4-FFF2-40B4-BE49-F238E27FC236}">
                <a16:creationId xmlns:a16="http://schemas.microsoft.com/office/drawing/2014/main" id="{58023AA0-6E83-5B8A-B138-82E79EA2AC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Tree>
    <p:extLst>
      <p:ext uri="{BB962C8B-B14F-4D97-AF65-F5344CB8AC3E}">
        <p14:creationId xmlns:p14="http://schemas.microsoft.com/office/powerpoint/2010/main" val="5998874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32F814-1E5E-2345-AF66-B1A3223E635B}"/>
              </a:ext>
            </a:extLst>
          </p:cNvPr>
          <p:cNvSpPr>
            <a:spLocks noGrp="1"/>
          </p:cNvSpPr>
          <p:nvPr>
            <p:ph type="sldNum" sz="quarter" idx="12"/>
          </p:nvPr>
        </p:nvSpPr>
        <p:spPr>
          <a:xfrm>
            <a:off x="8458200" y="6433445"/>
            <a:ext cx="386530" cy="247226"/>
          </a:xfrm>
        </p:spPr>
        <p:txBody>
          <a:bodyPr wrap="none" anchor="ctr">
            <a:normAutofit fontScale="92500" lnSpcReduction="10000"/>
          </a:bodyPr>
          <a:lstStyle/>
          <a:p>
            <a:pPr>
              <a:spcAft>
                <a:spcPts val="600"/>
              </a:spcAft>
            </a:pPr>
            <a:fld id="{F18F5FCC-583C-47C6-9953-2F6AD74D46AE}" type="slidenum">
              <a:rPr lang="en-US" smtClean="0">
                <a:solidFill>
                  <a:srgbClr val="55565A"/>
                </a:solidFill>
              </a:rPr>
              <a:pPr>
                <a:spcAft>
                  <a:spcPts val="600"/>
                </a:spcAft>
              </a:pPr>
              <a:t>36</a:t>
            </a:fld>
            <a:endParaRPr lang="en-US">
              <a:solidFill>
                <a:srgbClr val="55565A"/>
              </a:solidFill>
            </a:endParaRPr>
          </a:p>
        </p:txBody>
      </p:sp>
      <p:sp>
        <p:nvSpPr>
          <p:cNvPr id="13" name="Title 4">
            <a:extLst>
              <a:ext uri="{FF2B5EF4-FFF2-40B4-BE49-F238E27FC236}">
                <a16:creationId xmlns:a16="http://schemas.microsoft.com/office/drawing/2014/main" id="{E62D5406-21B2-4C0A-BA6B-79E4099DF3AE}"/>
              </a:ext>
            </a:extLst>
          </p:cNvPr>
          <p:cNvSpPr>
            <a:spLocks noGrp="1"/>
          </p:cNvSpPr>
          <p:nvPr>
            <p:ph type="title"/>
          </p:nvPr>
        </p:nvSpPr>
        <p:spPr>
          <a:xfrm>
            <a:off x="283177" y="381000"/>
            <a:ext cx="8396863" cy="620358"/>
          </a:xfrm>
        </p:spPr>
        <p:txBody>
          <a:bodyPr>
            <a:normAutofit fontScale="90000"/>
          </a:bodyPr>
          <a:lstStyle/>
          <a:p>
            <a:r>
              <a:rPr lang="en-IN" sz="3600" dirty="0"/>
              <a:t>Regression!!</a:t>
            </a:r>
            <a:endParaRPr lang="en-US" sz="3600" dirty="0">
              <a:latin typeface="+mn-lt"/>
              <a:ea typeface="+mn-ea"/>
              <a:cs typeface="+mn-cs"/>
            </a:endParaRPr>
          </a:p>
        </p:txBody>
      </p:sp>
      <p:pic>
        <p:nvPicPr>
          <p:cNvPr id="7" name="Picture 6">
            <a:extLst>
              <a:ext uri="{FF2B5EF4-FFF2-40B4-BE49-F238E27FC236}">
                <a16:creationId xmlns:a16="http://schemas.microsoft.com/office/drawing/2014/main" id="{67BB55E8-40EB-4462-9244-B00AB91847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2290" y="-13054"/>
            <a:ext cx="2261834" cy="1412948"/>
          </a:xfrm>
          <a:prstGeom prst="rect">
            <a:avLst/>
          </a:prstGeom>
        </p:spPr>
      </p:pic>
      <p:pic>
        <p:nvPicPr>
          <p:cNvPr id="3" name="Picture 2">
            <a:extLst>
              <a:ext uri="{FF2B5EF4-FFF2-40B4-BE49-F238E27FC236}">
                <a16:creationId xmlns:a16="http://schemas.microsoft.com/office/drawing/2014/main" id="{59FDEAFE-017D-4F1E-9F2E-5228DF43E60C}"/>
              </a:ext>
            </a:extLst>
          </p:cNvPr>
          <p:cNvPicPr>
            <a:picLocks noChangeAspect="1"/>
          </p:cNvPicPr>
          <p:nvPr/>
        </p:nvPicPr>
        <p:blipFill>
          <a:blip r:embed="rId3"/>
          <a:stretch>
            <a:fillRect/>
          </a:stretch>
        </p:blipFill>
        <p:spPr>
          <a:xfrm>
            <a:off x="76200" y="6060606"/>
            <a:ext cx="1619517" cy="745677"/>
          </a:xfrm>
          <a:prstGeom prst="rect">
            <a:avLst/>
          </a:prstGeom>
        </p:spPr>
      </p:pic>
      <p:pic>
        <p:nvPicPr>
          <p:cNvPr id="4" name="Picture 3">
            <a:extLst>
              <a:ext uri="{FF2B5EF4-FFF2-40B4-BE49-F238E27FC236}">
                <a16:creationId xmlns:a16="http://schemas.microsoft.com/office/drawing/2014/main" id="{9BDA70CE-2AAF-4614-AD47-7A3F82306187}"/>
              </a:ext>
            </a:extLst>
          </p:cNvPr>
          <p:cNvPicPr>
            <a:picLocks noChangeAspect="1"/>
          </p:cNvPicPr>
          <p:nvPr/>
        </p:nvPicPr>
        <p:blipFill>
          <a:blip r:embed="rId4"/>
          <a:stretch>
            <a:fillRect/>
          </a:stretch>
        </p:blipFill>
        <p:spPr>
          <a:xfrm>
            <a:off x="0" y="1419086"/>
            <a:ext cx="9144000" cy="1862033"/>
          </a:xfrm>
          <a:prstGeom prst="rect">
            <a:avLst/>
          </a:prstGeom>
        </p:spPr>
      </p:pic>
      <p:pic>
        <p:nvPicPr>
          <p:cNvPr id="5" name="Picture 4">
            <a:extLst>
              <a:ext uri="{FF2B5EF4-FFF2-40B4-BE49-F238E27FC236}">
                <a16:creationId xmlns:a16="http://schemas.microsoft.com/office/drawing/2014/main" id="{A7F2E0E2-76B0-49D2-BFCC-05820584E706}"/>
              </a:ext>
            </a:extLst>
          </p:cNvPr>
          <p:cNvPicPr>
            <a:picLocks noChangeAspect="1"/>
          </p:cNvPicPr>
          <p:nvPr/>
        </p:nvPicPr>
        <p:blipFill>
          <a:blip r:embed="rId5"/>
          <a:stretch>
            <a:fillRect/>
          </a:stretch>
        </p:blipFill>
        <p:spPr>
          <a:xfrm>
            <a:off x="0" y="3281119"/>
            <a:ext cx="9143999" cy="2779487"/>
          </a:xfrm>
          <a:prstGeom prst="rect">
            <a:avLst/>
          </a:prstGeom>
        </p:spPr>
      </p:pic>
      <p:pic>
        <p:nvPicPr>
          <p:cNvPr id="6" name="Picture 5" descr="A picture containing logo&#10;&#10;Description automatically generated">
            <a:extLst>
              <a:ext uri="{FF2B5EF4-FFF2-40B4-BE49-F238E27FC236}">
                <a16:creationId xmlns:a16="http://schemas.microsoft.com/office/drawing/2014/main" id="{4AE51347-4115-8117-F7E0-9C46593A04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Tree>
    <p:extLst>
      <p:ext uri="{BB962C8B-B14F-4D97-AF65-F5344CB8AC3E}">
        <p14:creationId xmlns:p14="http://schemas.microsoft.com/office/powerpoint/2010/main" val="2543657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32F814-1E5E-2345-AF66-B1A3223E635B}"/>
              </a:ext>
            </a:extLst>
          </p:cNvPr>
          <p:cNvSpPr>
            <a:spLocks noGrp="1"/>
          </p:cNvSpPr>
          <p:nvPr>
            <p:ph type="sldNum" sz="quarter" idx="12"/>
          </p:nvPr>
        </p:nvSpPr>
        <p:spPr>
          <a:xfrm>
            <a:off x="8458200" y="6433445"/>
            <a:ext cx="386530" cy="247226"/>
          </a:xfrm>
        </p:spPr>
        <p:txBody>
          <a:bodyPr wrap="none" anchor="ctr">
            <a:normAutofit fontScale="92500" lnSpcReduction="10000"/>
          </a:bodyPr>
          <a:lstStyle/>
          <a:p>
            <a:pPr>
              <a:spcAft>
                <a:spcPts val="600"/>
              </a:spcAft>
            </a:pPr>
            <a:fld id="{F18F5FCC-583C-47C6-9953-2F6AD74D46AE}" type="slidenum">
              <a:rPr lang="en-US" smtClean="0">
                <a:solidFill>
                  <a:srgbClr val="55565A"/>
                </a:solidFill>
              </a:rPr>
              <a:pPr>
                <a:spcAft>
                  <a:spcPts val="600"/>
                </a:spcAft>
              </a:pPr>
              <a:t>37</a:t>
            </a:fld>
            <a:endParaRPr lang="en-US">
              <a:solidFill>
                <a:srgbClr val="55565A"/>
              </a:solidFill>
            </a:endParaRPr>
          </a:p>
        </p:txBody>
      </p:sp>
      <p:sp>
        <p:nvSpPr>
          <p:cNvPr id="13" name="Title 4">
            <a:extLst>
              <a:ext uri="{FF2B5EF4-FFF2-40B4-BE49-F238E27FC236}">
                <a16:creationId xmlns:a16="http://schemas.microsoft.com/office/drawing/2014/main" id="{E62D5406-21B2-4C0A-BA6B-79E4099DF3AE}"/>
              </a:ext>
            </a:extLst>
          </p:cNvPr>
          <p:cNvSpPr>
            <a:spLocks noGrp="1"/>
          </p:cNvSpPr>
          <p:nvPr>
            <p:ph type="title"/>
          </p:nvPr>
        </p:nvSpPr>
        <p:spPr>
          <a:xfrm>
            <a:off x="283177" y="381000"/>
            <a:ext cx="8396863" cy="620358"/>
          </a:xfrm>
        </p:spPr>
        <p:txBody>
          <a:bodyPr>
            <a:normAutofit fontScale="90000"/>
          </a:bodyPr>
          <a:lstStyle/>
          <a:p>
            <a:r>
              <a:rPr lang="en-IN" sz="3600" dirty="0"/>
              <a:t>Regression!!</a:t>
            </a:r>
            <a:endParaRPr lang="en-US" sz="3600" dirty="0">
              <a:latin typeface="+mn-lt"/>
              <a:ea typeface="+mn-ea"/>
              <a:cs typeface="+mn-cs"/>
            </a:endParaRPr>
          </a:p>
        </p:txBody>
      </p:sp>
      <p:pic>
        <p:nvPicPr>
          <p:cNvPr id="7" name="Picture 6">
            <a:extLst>
              <a:ext uri="{FF2B5EF4-FFF2-40B4-BE49-F238E27FC236}">
                <a16:creationId xmlns:a16="http://schemas.microsoft.com/office/drawing/2014/main" id="{67BB55E8-40EB-4462-9244-B00AB91847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2290" y="-13054"/>
            <a:ext cx="2261834" cy="1412948"/>
          </a:xfrm>
          <a:prstGeom prst="rect">
            <a:avLst/>
          </a:prstGeom>
        </p:spPr>
      </p:pic>
      <p:pic>
        <p:nvPicPr>
          <p:cNvPr id="3" name="Picture 2">
            <a:extLst>
              <a:ext uri="{FF2B5EF4-FFF2-40B4-BE49-F238E27FC236}">
                <a16:creationId xmlns:a16="http://schemas.microsoft.com/office/drawing/2014/main" id="{59FDEAFE-017D-4F1E-9F2E-5228DF43E60C}"/>
              </a:ext>
            </a:extLst>
          </p:cNvPr>
          <p:cNvPicPr>
            <a:picLocks noChangeAspect="1"/>
          </p:cNvPicPr>
          <p:nvPr/>
        </p:nvPicPr>
        <p:blipFill>
          <a:blip r:embed="rId3"/>
          <a:stretch>
            <a:fillRect/>
          </a:stretch>
        </p:blipFill>
        <p:spPr>
          <a:xfrm>
            <a:off x="76200" y="6060606"/>
            <a:ext cx="1619517" cy="745677"/>
          </a:xfrm>
          <a:prstGeom prst="rect">
            <a:avLst/>
          </a:prstGeom>
        </p:spPr>
      </p:pic>
      <p:pic>
        <p:nvPicPr>
          <p:cNvPr id="4" name="Picture 3">
            <a:extLst>
              <a:ext uri="{FF2B5EF4-FFF2-40B4-BE49-F238E27FC236}">
                <a16:creationId xmlns:a16="http://schemas.microsoft.com/office/drawing/2014/main" id="{0A68AEAA-429F-4519-806D-CC9A0C10EA3D}"/>
              </a:ext>
            </a:extLst>
          </p:cNvPr>
          <p:cNvPicPr>
            <a:picLocks noChangeAspect="1"/>
          </p:cNvPicPr>
          <p:nvPr/>
        </p:nvPicPr>
        <p:blipFill>
          <a:blip r:embed="rId4"/>
          <a:stretch>
            <a:fillRect/>
          </a:stretch>
        </p:blipFill>
        <p:spPr>
          <a:xfrm>
            <a:off x="283176" y="1600200"/>
            <a:ext cx="8561553" cy="4434710"/>
          </a:xfrm>
          <a:prstGeom prst="rect">
            <a:avLst/>
          </a:prstGeom>
        </p:spPr>
      </p:pic>
      <p:pic>
        <p:nvPicPr>
          <p:cNvPr id="5" name="Picture 4" descr="A picture containing logo&#10;&#10;Description automatically generated">
            <a:extLst>
              <a:ext uri="{FF2B5EF4-FFF2-40B4-BE49-F238E27FC236}">
                <a16:creationId xmlns:a16="http://schemas.microsoft.com/office/drawing/2014/main" id="{7248139F-94F8-0482-2AEE-9BAF699E3C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Tree>
    <p:extLst>
      <p:ext uri="{BB962C8B-B14F-4D97-AF65-F5344CB8AC3E}">
        <p14:creationId xmlns:p14="http://schemas.microsoft.com/office/powerpoint/2010/main" val="15230376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32F814-1E5E-2345-AF66-B1A3223E635B}"/>
              </a:ext>
            </a:extLst>
          </p:cNvPr>
          <p:cNvSpPr>
            <a:spLocks noGrp="1"/>
          </p:cNvSpPr>
          <p:nvPr>
            <p:ph type="sldNum" sz="quarter" idx="12"/>
          </p:nvPr>
        </p:nvSpPr>
        <p:spPr>
          <a:xfrm>
            <a:off x="8458200" y="6433445"/>
            <a:ext cx="386530" cy="247226"/>
          </a:xfrm>
        </p:spPr>
        <p:txBody>
          <a:bodyPr wrap="none" anchor="ctr">
            <a:normAutofit fontScale="92500" lnSpcReduction="10000"/>
          </a:bodyPr>
          <a:lstStyle/>
          <a:p>
            <a:pPr>
              <a:spcAft>
                <a:spcPts val="600"/>
              </a:spcAft>
            </a:pPr>
            <a:fld id="{F18F5FCC-583C-47C6-9953-2F6AD74D46AE}" type="slidenum">
              <a:rPr lang="en-US" smtClean="0">
                <a:solidFill>
                  <a:srgbClr val="55565A"/>
                </a:solidFill>
              </a:rPr>
              <a:pPr>
                <a:spcAft>
                  <a:spcPts val="600"/>
                </a:spcAft>
              </a:pPr>
              <a:t>38</a:t>
            </a:fld>
            <a:endParaRPr lang="en-US">
              <a:solidFill>
                <a:srgbClr val="55565A"/>
              </a:solidFill>
            </a:endParaRPr>
          </a:p>
        </p:txBody>
      </p:sp>
      <p:sp>
        <p:nvSpPr>
          <p:cNvPr id="13" name="Title 4">
            <a:extLst>
              <a:ext uri="{FF2B5EF4-FFF2-40B4-BE49-F238E27FC236}">
                <a16:creationId xmlns:a16="http://schemas.microsoft.com/office/drawing/2014/main" id="{E62D5406-21B2-4C0A-BA6B-79E4099DF3AE}"/>
              </a:ext>
            </a:extLst>
          </p:cNvPr>
          <p:cNvSpPr>
            <a:spLocks noGrp="1"/>
          </p:cNvSpPr>
          <p:nvPr>
            <p:ph type="title"/>
          </p:nvPr>
        </p:nvSpPr>
        <p:spPr>
          <a:xfrm>
            <a:off x="283177" y="381000"/>
            <a:ext cx="8396863" cy="620358"/>
          </a:xfrm>
        </p:spPr>
        <p:txBody>
          <a:bodyPr>
            <a:normAutofit fontScale="90000"/>
          </a:bodyPr>
          <a:lstStyle/>
          <a:p>
            <a:r>
              <a:rPr lang="en-IN" sz="3600" dirty="0"/>
              <a:t>Regression!!</a:t>
            </a:r>
            <a:endParaRPr lang="en-US" sz="3600" dirty="0">
              <a:latin typeface="+mn-lt"/>
              <a:ea typeface="+mn-ea"/>
              <a:cs typeface="+mn-cs"/>
            </a:endParaRPr>
          </a:p>
        </p:txBody>
      </p:sp>
      <p:pic>
        <p:nvPicPr>
          <p:cNvPr id="7" name="Picture 6">
            <a:extLst>
              <a:ext uri="{FF2B5EF4-FFF2-40B4-BE49-F238E27FC236}">
                <a16:creationId xmlns:a16="http://schemas.microsoft.com/office/drawing/2014/main" id="{67BB55E8-40EB-4462-9244-B00AB91847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2290" y="-13054"/>
            <a:ext cx="2261834" cy="1412948"/>
          </a:xfrm>
          <a:prstGeom prst="rect">
            <a:avLst/>
          </a:prstGeom>
        </p:spPr>
      </p:pic>
      <p:pic>
        <p:nvPicPr>
          <p:cNvPr id="3" name="Picture 2">
            <a:extLst>
              <a:ext uri="{FF2B5EF4-FFF2-40B4-BE49-F238E27FC236}">
                <a16:creationId xmlns:a16="http://schemas.microsoft.com/office/drawing/2014/main" id="{59FDEAFE-017D-4F1E-9F2E-5228DF43E60C}"/>
              </a:ext>
            </a:extLst>
          </p:cNvPr>
          <p:cNvPicPr>
            <a:picLocks noChangeAspect="1"/>
          </p:cNvPicPr>
          <p:nvPr/>
        </p:nvPicPr>
        <p:blipFill>
          <a:blip r:embed="rId3"/>
          <a:stretch>
            <a:fillRect/>
          </a:stretch>
        </p:blipFill>
        <p:spPr>
          <a:xfrm>
            <a:off x="76200" y="6060606"/>
            <a:ext cx="1619517" cy="745677"/>
          </a:xfrm>
          <a:prstGeom prst="rect">
            <a:avLst/>
          </a:prstGeom>
        </p:spPr>
      </p:pic>
      <p:pic>
        <p:nvPicPr>
          <p:cNvPr id="5" name="Picture 4">
            <a:extLst>
              <a:ext uri="{FF2B5EF4-FFF2-40B4-BE49-F238E27FC236}">
                <a16:creationId xmlns:a16="http://schemas.microsoft.com/office/drawing/2014/main" id="{E1F533BB-7538-4951-BDF3-3978518DCBE0}"/>
              </a:ext>
            </a:extLst>
          </p:cNvPr>
          <p:cNvPicPr>
            <a:picLocks noChangeAspect="1"/>
          </p:cNvPicPr>
          <p:nvPr/>
        </p:nvPicPr>
        <p:blipFill>
          <a:blip r:embed="rId4"/>
          <a:stretch>
            <a:fillRect/>
          </a:stretch>
        </p:blipFill>
        <p:spPr>
          <a:xfrm>
            <a:off x="457200" y="1447799"/>
            <a:ext cx="8276924" cy="4587110"/>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768B77FC-B2EA-4173-A926-95442E4170F4}"/>
                  </a:ext>
                </a:extLst>
              </p14:cNvPr>
              <p14:cNvContentPartPr/>
              <p14:nvPr/>
            </p14:nvContentPartPr>
            <p14:xfrm>
              <a:off x="262440" y="350640"/>
              <a:ext cx="1400040" cy="2371680"/>
            </p14:xfrm>
          </p:contentPart>
        </mc:Choice>
        <mc:Fallback xmlns="">
          <p:pic>
            <p:nvPicPr>
              <p:cNvPr id="4" name="Ink 3">
                <a:extLst>
                  <a:ext uri="{FF2B5EF4-FFF2-40B4-BE49-F238E27FC236}">
                    <a16:creationId xmlns:a16="http://schemas.microsoft.com/office/drawing/2014/main" id="{768B77FC-B2EA-4173-A926-95442E4170F4}"/>
                  </a:ext>
                </a:extLst>
              </p:cNvPr>
              <p:cNvPicPr/>
              <p:nvPr/>
            </p:nvPicPr>
            <p:blipFill>
              <a:blip r:embed="rId6"/>
              <a:stretch>
                <a:fillRect/>
              </a:stretch>
            </p:blipFill>
            <p:spPr>
              <a:xfrm>
                <a:off x="253080" y="341280"/>
                <a:ext cx="1418760" cy="2390400"/>
              </a:xfrm>
              <a:prstGeom prst="rect">
                <a:avLst/>
              </a:prstGeom>
            </p:spPr>
          </p:pic>
        </mc:Fallback>
      </mc:AlternateContent>
      <p:pic>
        <p:nvPicPr>
          <p:cNvPr id="6" name="Picture 5" descr="A picture containing logo&#10;&#10;Description automatically generated">
            <a:extLst>
              <a:ext uri="{FF2B5EF4-FFF2-40B4-BE49-F238E27FC236}">
                <a16:creationId xmlns:a16="http://schemas.microsoft.com/office/drawing/2014/main" id="{88519A4F-FC4A-E453-6107-EB2FE9426A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Tree>
    <p:extLst>
      <p:ext uri="{BB962C8B-B14F-4D97-AF65-F5344CB8AC3E}">
        <p14:creationId xmlns:p14="http://schemas.microsoft.com/office/powerpoint/2010/main" val="28101227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32F814-1E5E-2345-AF66-B1A3223E635B}"/>
              </a:ext>
            </a:extLst>
          </p:cNvPr>
          <p:cNvSpPr>
            <a:spLocks noGrp="1"/>
          </p:cNvSpPr>
          <p:nvPr>
            <p:ph type="sldNum" sz="quarter" idx="12"/>
          </p:nvPr>
        </p:nvSpPr>
        <p:spPr>
          <a:xfrm>
            <a:off x="8458200" y="6433445"/>
            <a:ext cx="386530" cy="247226"/>
          </a:xfrm>
        </p:spPr>
        <p:txBody>
          <a:bodyPr wrap="none" anchor="ctr">
            <a:normAutofit fontScale="92500" lnSpcReduction="10000"/>
          </a:bodyPr>
          <a:lstStyle/>
          <a:p>
            <a:pPr>
              <a:spcAft>
                <a:spcPts val="600"/>
              </a:spcAft>
            </a:pPr>
            <a:fld id="{F18F5FCC-583C-47C6-9953-2F6AD74D46AE}" type="slidenum">
              <a:rPr lang="en-US" smtClean="0">
                <a:solidFill>
                  <a:srgbClr val="55565A"/>
                </a:solidFill>
              </a:rPr>
              <a:pPr>
                <a:spcAft>
                  <a:spcPts val="600"/>
                </a:spcAft>
              </a:pPr>
              <a:t>39</a:t>
            </a:fld>
            <a:endParaRPr lang="en-US">
              <a:solidFill>
                <a:srgbClr val="55565A"/>
              </a:solidFill>
            </a:endParaRPr>
          </a:p>
        </p:txBody>
      </p:sp>
      <p:sp>
        <p:nvSpPr>
          <p:cNvPr id="13" name="Title 4">
            <a:extLst>
              <a:ext uri="{FF2B5EF4-FFF2-40B4-BE49-F238E27FC236}">
                <a16:creationId xmlns:a16="http://schemas.microsoft.com/office/drawing/2014/main" id="{E62D5406-21B2-4C0A-BA6B-79E4099DF3AE}"/>
              </a:ext>
            </a:extLst>
          </p:cNvPr>
          <p:cNvSpPr>
            <a:spLocks noGrp="1"/>
          </p:cNvSpPr>
          <p:nvPr>
            <p:ph type="title"/>
          </p:nvPr>
        </p:nvSpPr>
        <p:spPr>
          <a:xfrm>
            <a:off x="283177" y="381000"/>
            <a:ext cx="8396863" cy="620358"/>
          </a:xfrm>
        </p:spPr>
        <p:txBody>
          <a:bodyPr>
            <a:normAutofit fontScale="90000"/>
          </a:bodyPr>
          <a:lstStyle/>
          <a:p>
            <a:r>
              <a:rPr lang="en-IN" sz="3600" dirty="0"/>
              <a:t>Regression!!</a:t>
            </a:r>
            <a:endParaRPr lang="en-US" sz="3600" dirty="0">
              <a:latin typeface="+mn-lt"/>
              <a:ea typeface="+mn-ea"/>
              <a:cs typeface="+mn-cs"/>
            </a:endParaRPr>
          </a:p>
        </p:txBody>
      </p:sp>
      <p:pic>
        <p:nvPicPr>
          <p:cNvPr id="7" name="Picture 6">
            <a:extLst>
              <a:ext uri="{FF2B5EF4-FFF2-40B4-BE49-F238E27FC236}">
                <a16:creationId xmlns:a16="http://schemas.microsoft.com/office/drawing/2014/main" id="{67BB55E8-40EB-4462-9244-B00AB91847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2290" y="-13054"/>
            <a:ext cx="2261834" cy="1412948"/>
          </a:xfrm>
          <a:prstGeom prst="rect">
            <a:avLst/>
          </a:prstGeom>
        </p:spPr>
      </p:pic>
      <p:pic>
        <p:nvPicPr>
          <p:cNvPr id="3" name="Picture 2">
            <a:extLst>
              <a:ext uri="{FF2B5EF4-FFF2-40B4-BE49-F238E27FC236}">
                <a16:creationId xmlns:a16="http://schemas.microsoft.com/office/drawing/2014/main" id="{59FDEAFE-017D-4F1E-9F2E-5228DF43E60C}"/>
              </a:ext>
            </a:extLst>
          </p:cNvPr>
          <p:cNvPicPr>
            <a:picLocks noChangeAspect="1"/>
          </p:cNvPicPr>
          <p:nvPr/>
        </p:nvPicPr>
        <p:blipFill>
          <a:blip r:embed="rId3"/>
          <a:stretch>
            <a:fillRect/>
          </a:stretch>
        </p:blipFill>
        <p:spPr>
          <a:xfrm>
            <a:off x="76200" y="6060606"/>
            <a:ext cx="1619517" cy="745677"/>
          </a:xfrm>
          <a:prstGeom prst="rect">
            <a:avLst/>
          </a:prstGeom>
        </p:spPr>
      </p:pic>
      <p:pic>
        <p:nvPicPr>
          <p:cNvPr id="5" name="Picture 4">
            <a:extLst>
              <a:ext uri="{FF2B5EF4-FFF2-40B4-BE49-F238E27FC236}">
                <a16:creationId xmlns:a16="http://schemas.microsoft.com/office/drawing/2014/main" id="{F9CF457C-D112-46DA-8FD9-F66BFF2719FF}"/>
              </a:ext>
            </a:extLst>
          </p:cNvPr>
          <p:cNvPicPr>
            <a:picLocks noChangeAspect="1"/>
          </p:cNvPicPr>
          <p:nvPr/>
        </p:nvPicPr>
        <p:blipFill>
          <a:blip r:embed="rId4"/>
          <a:stretch>
            <a:fillRect/>
          </a:stretch>
        </p:blipFill>
        <p:spPr>
          <a:xfrm>
            <a:off x="457200" y="1416401"/>
            <a:ext cx="8387529" cy="4644205"/>
          </a:xfrm>
          <a:prstGeom prst="rect">
            <a:avLst/>
          </a:prstGeom>
        </p:spPr>
      </p:pic>
      <p:pic>
        <p:nvPicPr>
          <p:cNvPr id="4" name="Picture 3" descr="A picture containing logo&#10;&#10;Description automatically generated">
            <a:extLst>
              <a:ext uri="{FF2B5EF4-FFF2-40B4-BE49-F238E27FC236}">
                <a16:creationId xmlns:a16="http://schemas.microsoft.com/office/drawing/2014/main" id="{42926B47-CA6C-4C75-85FC-1D84C7DCE5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Tree>
    <p:extLst>
      <p:ext uri="{BB962C8B-B14F-4D97-AF65-F5344CB8AC3E}">
        <p14:creationId xmlns:p14="http://schemas.microsoft.com/office/powerpoint/2010/main" val="272669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prstGeom prst="rect">
            <a:avLst/>
          </a:prstGeom>
        </p:spPr>
        <p:txBody>
          <a:bodyPr/>
          <a:lstStyle/>
          <a:p>
            <a:fld id="{12D14619-06B3-4AC0-A6B3-D0C15A60EC0D}" type="datetime1">
              <a:rPr lang="en-US" smtClean="0"/>
              <a:t>12/30/2022</a:t>
            </a:fld>
            <a:endParaRPr lang="en-US"/>
          </a:p>
        </p:txBody>
      </p:sp>
      <p:sp>
        <p:nvSpPr>
          <p:cNvPr id="5" name="Footer Placeholder 4"/>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
        <p:nvSpPr>
          <p:cNvPr id="6" name="Slide Number Placeholder 5"/>
          <p:cNvSpPr>
            <a:spLocks noGrp="1"/>
          </p:cNvSpPr>
          <p:nvPr>
            <p:ph type="sldNum" sz="quarter" idx="12"/>
          </p:nvPr>
        </p:nvSpPr>
        <p:spPr>
          <a:prstGeom prst="rect">
            <a:avLst/>
          </a:prstGeom>
        </p:spPr>
        <p:txBody>
          <a:bodyPr/>
          <a:lstStyle/>
          <a:p>
            <a:fld id="{B6F15528-21DE-4FAA-801E-634DDDAF4B2B}" type="slidenum">
              <a:rPr lang="en-US" smtClean="0"/>
              <a:pPr/>
              <a:t>4</a:t>
            </a:fld>
            <a:endParaRPr lang="en-US"/>
          </a:p>
        </p:txBody>
      </p:sp>
      <p:sp>
        <p:nvSpPr>
          <p:cNvPr id="7" name="Title 1"/>
          <p:cNvSpPr txBox="1">
            <a:spLocks/>
          </p:cNvSpPr>
          <p:nvPr/>
        </p:nvSpPr>
        <p:spPr>
          <a:xfrm>
            <a:off x="1524000" y="-14068"/>
            <a:ext cx="76200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000" dirty="0"/>
              <a:t>Subject Syllabus </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graphicFrame>
        <p:nvGraphicFramePr>
          <p:cNvPr id="2" name="Table 1">
            <a:extLst>
              <a:ext uri="{FF2B5EF4-FFF2-40B4-BE49-F238E27FC236}">
                <a16:creationId xmlns:a16="http://schemas.microsoft.com/office/drawing/2014/main" id="{37E97A3C-7308-A05E-A90E-8F938128D895}"/>
              </a:ext>
            </a:extLst>
          </p:cNvPr>
          <p:cNvGraphicFramePr>
            <a:graphicFrameLocks noGrp="1"/>
          </p:cNvGraphicFramePr>
          <p:nvPr/>
        </p:nvGraphicFramePr>
        <p:xfrm>
          <a:off x="228600" y="1066800"/>
          <a:ext cx="8686800" cy="2698206"/>
        </p:xfrm>
        <a:graphic>
          <a:graphicData uri="http://schemas.openxmlformats.org/drawingml/2006/table">
            <a:tbl>
              <a:tblPr firstRow="1" firstCol="1" bandRow="1">
                <a:tableStyleId>{5C22544A-7EE6-4342-B048-85BDC9FD1C3A}</a:tableStyleId>
              </a:tblPr>
              <a:tblGrid>
                <a:gridCol w="1368242">
                  <a:extLst>
                    <a:ext uri="{9D8B030D-6E8A-4147-A177-3AD203B41FA5}">
                      <a16:colId xmlns:a16="http://schemas.microsoft.com/office/drawing/2014/main" val="3178653148"/>
                    </a:ext>
                  </a:extLst>
                </a:gridCol>
                <a:gridCol w="6213409">
                  <a:extLst>
                    <a:ext uri="{9D8B030D-6E8A-4147-A177-3AD203B41FA5}">
                      <a16:colId xmlns:a16="http://schemas.microsoft.com/office/drawing/2014/main" val="210583141"/>
                    </a:ext>
                  </a:extLst>
                </a:gridCol>
                <a:gridCol w="1105149">
                  <a:extLst>
                    <a:ext uri="{9D8B030D-6E8A-4147-A177-3AD203B41FA5}">
                      <a16:colId xmlns:a16="http://schemas.microsoft.com/office/drawing/2014/main" val="2890508920"/>
                    </a:ext>
                  </a:extLst>
                </a:gridCol>
              </a:tblGrid>
              <a:tr h="226819">
                <a:tc>
                  <a:txBody>
                    <a:bodyPr/>
                    <a:lstStyle/>
                    <a:p>
                      <a:pPr algn="l">
                        <a:lnSpc>
                          <a:spcPct val="115000"/>
                        </a:lnSpc>
                        <a:spcAft>
                          <a:spcPts val="1000"/>
                        </a:spcAft>
                        <a:tabLst>
                          <a:tab pos="1533525" algn="l"/>
                        </a:tabLst>
                      </a:pPr>
                      <a:r>
                        <a:rPr lang="en-US" sz="1400">
                          <a:effectLst/>
                        </a:rPr>
                        <a:t>UNIT-IV</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200">
                          <a:effectLst/>
                        </a:rPr>
                        <a:t> PROBABILISTIC LEARNING &amp; ENSEMBLE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15000"/>
                        </a:lnSpc>
                        <a:spcAft>
                          <a:spcPts val="1000"/>
                        </a:spcAft>
                        <a:tabLst>
                          <a:tab pos="1533525" algn="l"/>
                        </a:tabLst>
                      </a:pPr>
                      <a:r>
                        <a:rPr lang="en-US" sz="1400">
                          <a:effectLst/>
                        </a:rPr>
                        <a:t>8 Hours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87545316"/>
                  </a:ext>
                </a:extLst>
              </a:tr>
              <a:tr h="759650">
                <a:tc gridSpan="3">
                  <a:txBody>
                    <a:bodyPr/>
                    <a:lstStyle/>
                    <a:p>
                      <a:pPr algn="just">
                        <a:lnSpc>
                          <a:spcPct val="115000"/>
                        </a:lnSpc>
                        <a:spcAft>
                          <a:spcPts val="1000"/>
                        </a:spcAft>
                      </a:pPr>
                      <a:r>
                        <a:rPr lang="en-US" sz="1200" dirty="0">
                          <a:effectLst/>
                        </a:rPr>
                        <a:t>Bayesian Learning, Bayes Optimal Classifier, </a:t>
                      </a:r>
                      <a:r>
                        <a:rPr lang="en-US" sz="1200" dirty="0" err="1">
                          <a:effectLst/>
                        </a:rPr>
                        <a:t>Naıve</a:t>
                      </a:r>
                      <a:r>
                        <a:rPr lang="en-US" sz="1200" dirty="0">
                          <a:effectLst/>
                        </a:rPr>
                        <a:t> Bayes Classifier, Bayesian Belief Networks.</a:t>
                      </a:r>
                      <a:endParaRPr lang="en-IN" sz="1100" dirty="0">
                        <a:effectLst/>
                      </a:endParaRPr>
                    </a:p>
                    <a:p>
                      <a:pPr algn="just">
                        <a:lnSpc>
                          <a:spcPct val="115000"/>
                        </a:lnSpc>
                        <a:spcAft>
                          <a:spcPts val="1000"/>
                        </a:spcAft>
                      </a:pPr>
                      <a:r>
                        <a:rPr lang="en-US" sz="1200" dirty="0">
                          <a:effectLst/>
                        </a:rPr>
                        <a:t> Ensembles methods: Bagging &amp; boosting, C5.0 boosting, Random Forest, Gradient Boosting Machines and </a:t>
                      </a:r>
                      <a:r>
                        <a:rPr lang="en-US" sz="1200" dirty="0" err="1">
                          <a:effectLst/>
                        </a:rPr>
                        <a:t>XGBoost</a:t>
                      </a:r>
                      <a:r>
                        <a:rPr lang="en-US" sz="1200" dirty="0">
                          <a:effectLst/>
                        </a:rPr>
                        <a: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823745468"/>
                  </a:ext>
                </a:extLst>
              </a:tr>
              <a:tr h="226819">
                <a:tc>
                  <a:txBody>
                    <a:bodyPr/>
                    <a:lstStyle/>
                    <a:p>
                      <a:pPr algn="l">
                        <a:lnSpc>
                          <a:spcPct val="115000"/>
                        </a:lnSpc>
                        <a:spcAft>
                          <a:spcPts val="1000"/>
                        </a:spcAft>
                        <a:tabLst>
                          <a:tab pos="1533525" algn="l"/>
                        </a:tabLst>
                      </a:pPr>
                      <a:r>
                        <a:rPr lang="en-US" sz="1400">
                          <a:effectLst/>
                        </a:rPr>
                        <a:t>UNIT-V</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200">
                          <a:effectLst/>
                        </a:rPr>
                        <a:t> REINFORCEMENT LEARNING &amp; CASE STUDIES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15000"/>
                        </a:lnSpc>
                        <a:spcAft>
                          <a:spcPts val="1000"/>
                        </a:spcAft>
                        <a:tabLst>
                          <a:tab pos="1533525" algn="l"/>
                        </a:tabLst>
                      </a:pPr>
                      <a:r>
                        <a:rPr lang="en-US" sz="1400">
                          <a:effectLst/>
                        </a:rPr>
                        <a:t>8 Hours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34919117"/>
                  </a:ext>
                </a:extLst>
              </a:tr>
              <a:tr h="1476656">
                <a:tc gridSpan="3">
                  <a:txBody>
                    <a:bodyPr/>
                    <a:lstStyle/>
                    <a:p>
                      <a:pPr algn="just">
                        <a:lnSpc>
                          <a:spcPct val="115000"/>
                        </a:lnSpc>
                        <a:spcAft>
                          <a:spcPts val="1000"/>
                        </a:spcAft>
                      </a:pPr>
                      <a:r>
                        <a:rPr lang="en-US" sz="1200" dirty="0">
                          <a:effectLst/>
                        </a:rPr>
                        <a:t>Reinforcement Learning: Introduction to Reinforcement Learning, Learning Task, Example of Reinforcement Learning in Practice, Learning Models for Reinforcement – (Markov Decision process, Q Learning – Q Learning function, </a:t>
                      </a:r>
                      <a:r>
                        <a:rPr lang="en-US" sz="1200" dirty="0" err="1">
                          <a:effectLst/>
                        </a:rPr>
                        <a:t>QLearning</a:t>
                      </a:r>
                      <a:r>
                        <a:rPr lang="en-US" sz="1200" dirty="0">
                          <a:effectLst/>
                        </a:rPr>
                        <a:t> Algorithm), Application of Reinforcement Learning.</a:t>
                      </a:r>
                      <a:endParaRPr lang="en-IN" sz="1100" dirty="0">
                        <a:effectLst/>
                      </a:endParaRPr>
                    </a:p>
                    <a:p>
                      <a:pPr algn="just">
                        <a:lnSpc>
                          <a:spcPct val="115000"/>
                        </a:lnSpc>
                        <a:spcAft>
                          <a:spcPts val="1000"/>
                        </a:spcAft>
                      </a:pPr>
                      <a:r>
                        <a:rPr lang="en-US" sz="1200" dirty="0">
                          <a:effectLst/>
                        </a:rPr>
                        <a:t> Case Study: Health Care, E Commerce, Smart Cities.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235687042"/>
                  </a:ext>
                </a:extLst>
              </a:tr>
            </a:tbl>
          </a:graphicData>
        </a:graphic>
      </p:graphicFrame>
      <p:pic>
        <p:nvPicPr>
          <p:cNvPr id="3" name="Picture 2" descr="A picture containing logo&#10;&#10;Description automatically generated">
            <a:extLst>
              <a:ext uri="{FF2B5EF4-FFF2-40B4-BE49-F238E27FC236}">
                <a16:creationId xmlns:a16="http://schemas.microsoft.com/office/drawing/2014/main" id="{69EA2FA3-656E-2B58-9D53-B3F1641A25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201"/>
            <a:ext cx="1295401" cy="838200"/>
          </a:xfrm>
          <a:prstGeom prst="rect">
            <a:avLst/>
          </a:prstGeom>
        </p:spPr>
      </p:pic>
    </p:spTree>
    <p:extLst>
      <p:ext uri="{BB962C8B-B14F-4D97-AF65-F5344CB8AC3E}">
        <p14:creationId xmlns:p14="http://schemas.microsoft.com/office/powerpoint/2010/main" val="3705187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32F814-1E5E-2345-AF66-B1A3223E635B}"/>
              </a:ext>
            </a:extLst>
          </p:cNvPr>
          <p:cNvSpPr>
            <a:spLocks noGrp="1"/>
          </p:cNvSpPr>
          <p:nvPr>
            <p:ph type="sldNum" sz="quarter" idx="12"/>
          </p:nvPr>
        </p:nvSpPr>
        <p:spPr>
          <a:xfrm>
            <a:off x="8458200" y="6433445"/>
            <a:ext cx="386530" cy="247226"/>
          </a:xfrm>
        </p:spPr>
        <p:txBody>
          <a:bodyPr wrap="none" anchor="ctr">
            <a:normAutofit fontScale="92500" lnSpcReduction="10000"/>
          </a:bodyPr>
          <a:lstStyle/>
          <a:p>
            <a:pPr>
              <a:spcAft>
                <a:spcPts val="600"/>
              </a:spcAft>
            </a:pPr>
            <a:fld id="{F18F5FCC-583C-47C6-9953-2F6AD74D46AE}" type="slidenum">
              <a:rPr lang="en-US" smtClean="0">
                <a:solidFill>
                  <a:srgbClr val="55565A"/>
                </a:solidFill>
              </a:rPr>
              <a:pPr>
                <a:spcAft>
                  <a:spcPts val="600"/>
                </a:spcAft>
              </a:pPr>
              <a:t>40</a:t>
            </a:fld>
            <a:endParaRPr lang="en-US">
              <a:solidFill>
                <a:srgbClr val="55565A"/>
              </a:solidFill>
            </a:endParaRPr>
          </a:p>
        </p:txBody>
      </p:sp>
      <p:sp>
        <p:nvSpPr>
          <p:cNvPr id="13" name="Title 4">
            <a:extLst>
              <a:ext uri="{FF2B5EF4-FFF2-40B4-BE49-F238E27FC236}">
                <a16:creationId xmlns:a16="http://schemas.microsoft.com/office/drawing/2014/main" id="{E62D5406-21B2-4C0A-BA6B-79E4099DF3AE}"/>
              </a:ext>
            </a:extLst>
          </p:cNvPr>
          <p:cNvSpPr>
            <a:spLocks noGrp="1"/>
          </p:cNvSpPr>
          <p:nvPr>
            <p:ph type="title"/>
          </p:nvPr>
        </p:nvSpPr>
        <p:spPr>
          <a:xfrm>
            <a:off x="283177" y="381000"/>
            <a:ext cx="8396863" cy="620358"/>
          </a:xfrm>
        </p:spPr>
        <p:txBody>
          <a:bodyPr>
            <a:normAutofit fontScale="90000"/>
          </a:bodyPr>
          <a:lstStyle/>
          <a:p>
            <a:r>
              <a:rPr lang="en-IN" sz="3600" dirty="0"/>
              <a:t>Regression!!</a:t>
            </a:r>
            <a:endParaRPr lang="en-US" sz="3600" dirty="0">
              <a:latin typeface="+mn-lt"/>
              <a:ea typeface="+mn-ea"/>
              <a:cs typeface="+mn-cs"/>
            </a:endParaRPr>
          </a:p>
        </p:txBody>
      </p:sp>
      <p:pic>
        <p:nvPicPr>
          <p:cNvPr id="7" name="Picture 6">
            <a:extLst>
              <a:ext uri="{FF2B5EF4-FFF2-40B4-BE49-F238E27FC236}">
                <a16:creationId xmlns:a16="http://schemas.microsoft.com/office/drawing/2014/main" id="{67BB55E8-40EB-4462-9244-B00AB91847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2290" y="-13054"/>
            <a:ext cx="2261834" cy="1412948"/>
          </a:xfrm>
          <a:prstGeom prst="rect">
            <a:avLst/>
          </a:prstGeom>
        </p:spPr>
      </p:pic>
      <p:pic>
        <p:nvPicPr>
          <p:cNvPr id="3" name="Picture 2">
            <a:extLst>
              <a:ext uri="{FF2B5EF4-FFF2-40B4-BE49-F238E27FC236}">
                <a16:creationId xmlns:a16="http://schemas.microsoft.com/office/drawing/2014/main" id="{59FDEAFE-017D-4F1E-9F2E-5228DF43E60C}"/>
              </a:ext>
            </a:extLst>
          </p:cNvPr>
          <p:cNvPicPr>
            <a:picLocks noChangeAspect="1"/>
          </p:cNvPicPr>
          <p:nvPr/>
        </p:nvPicPr>
        <p:blipFill>
          <a:blip r:embed="rId3"/>
          <a:stretch>
            <a:fillRect/>
          </a:stretch>
        </p:blipFill>
        <p:spPr>
          <a:xfrm>
            <a:off x="76200" y="6060606"/>
            <a:ext cx="1619517" cy="745677"/>
          </a:xfrm>
          <a:prstGeom prst="rect">
            <a:avLst/>
          </a:prstGeom>
        </p:spPr>
      </p:pic>
      <p:pic>
        <p:nvPicPr>
          <p:cNvPr id="5" name="Picture 4">
            <a:extLst>
              <a:ext uri="{FF2B5EF4-FFF2-40B4-BE49-F238E27FC236}">
                <a16:creationId xmlns:a16="http://schemas.microsoft.com/office/drawing/2014/main" id="{E90857DA-9D50-4568-982A-0085E414EA23}"/>
              </a:ext>
            </a:extLst>
          </p:cNvPr>
          <p:cNvPicPr>
            <a:picLocks noChangeAspect="1"/>
          </p:cNvPicPr>
          <p:nvPr/>
        </p:nvPicPr>
        <p:blipFill>
          <a:blip r:embed="rId4"/>
          <a:stretch>
            <a:fillRect/>
          </a:stretch>
        </p:blipFill>
        <p:spPr>
          <a:xfrm>
            <a:off x="283177" y="1540868"/>
            <a:ext cx="8561554" cy="4326532"/>
          </a:xfrm>
          <a:prstGeom prst="rect">
            <a:avLst/>
          </a:prstGeom>
        </p:spPr>
      </p:pic>
      <p:pic>
        <p:nvPicPr>
          <p:cNvPr id="4" name="Picture 3" descr="A picture containing logo&#10;&#10;Description automatically generated">
            <a:extLst>
              <a:ext uri="{FF2B5EF4-FFF2-40B4-BE49-F238E27FC236}">
                <a16:creationId xmlns:a16="http://schemas.microsoft.com/office/drawing/2014/main" id="{5B6B280D-948A-465F-F52D-045398DAC2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Tree>
    <p:extLst>
      <p:ext uri="{BB962C8B-B14F-4D97-AF65-F5344CB8AC3E}">
        <p14:creationId xmlns:p14="http://schemas.microsoft.com/office/powerpoint/2010/main" val="22520810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32F814-1E5E-2345-AF66-B1A3223E635B}"/>
              </a:ext>
            </a:extLst>
          </p:cNvPr>
          <p:cNvSpPr>
            <a:spLocks noGrp="1"/>
          </p:cNvSpPr>
          <p:nvPr>
            <p:ph type="sldNum" sz="quarter" idx="12"/>
          </p:nvPr>
        </p:nvSpPr>
        <p:spPr>
          <a:xfrm>
            <a:off x="8458200" y="6433445"/>
            <a:ext cx="386530" cy="247226"/>
          </a:xfrm>
        </p:spPr>
        <p:txBody>
          <a:bodyPr wrap="none" anchor="ctr">
            <a:normAutofit fontScale="92500" lnSpcReduction="10000"/>
          </a:bodyPr>
          <a:lstStyle/>
          <a:p>
            <a:pPr>
              <a:spcAft>
                <a:spcPts val="600"/>
              </a:spcAft>
            </a:pPr>
            <a:fld id="{F18F5FCC-583C-47C6-9953-2F6AD74D46AE}" type="slidenum">
              <a:rPr lang="en-US" smtClean="0">
                <a:solidFill>
                  <a:srgbClr val="55565A"/>
                </a:solidFill>
              </a:rPr>
              <a:pPr>
                <a:spcAft>
                  <a:spcPts val="600"/>
                </a:spcAft>
              </a:pPr>
              <a:t>41</a:t>
            </a:fld>
            <a:endParaRPr lang="en-US">
              <a:solidFill>
                <a:srgbClr val="55565A"/>
              </a:solidFill>
            </a:endParaRPr>
          </a:p>
        </p:txBody>
      </p:sp>
      <p:sp>
        <p:nvSpPr>
          <p:cNvPr id="13" name="Title 4">
            <a:extLst>
              <a:ext uri="{FF2B5EF4-FFF2-40B4-BE49-F238E27FC236}">
                <a16:creationId xmlns:a16="http://schemas.microsoft.com/office/drawing/2014/main" id="{E62D5406-21B2-4C0A-BA6B-79E4099DF3AE}"/>
              </a:ext>
            </a:extLst>
          </p:cNvPr>
          <p:cNvSpPr>
            <a:spLocks noGrp="1"/>
          </p:cNvSpPr>
          <p:nvPr>
            <p:ph type="title"/>
          </p:nvPr>
        </p:nvSpPr>
        <p:spPr>
          <a:xfrm>
            <a:off x="283177" y="381000"/>
            <a:ext cx="8396863" cy="620358"/>
          </a:xfrm>
        </p:spPr>
        <p:txBody>
          <a:bodyPr>
            <a:normAutofit fontScale="90000"/>
          </a:bodyPr>
          <a:lstStyle/>
          <a:p>
            <a:r>
              <a:rPr lang="en-IN" sz="3600" dirty="0"/>
              <a:t>Regression!!</a:t>
            </a:r>
            <a:endParaRPr lang="en-US" sz="3600" dirty="0">
              <a:latin typeface="+mn-lt"/>
              <a:ea typeface="+mn-ea"/>
              <a:cs typeface="+mn-cs"/>
            </a:endParaRPr>
          </a:p>
        </p:txBody>
      </p:sp>
      <p:pic>
        <p:nvPicPr>
          <p:cNvPr id="7" name="Picture 6">
            <a:extLst>
              <a:ext uri="{FF2B5EF4-FFF2-40B4-BE49-F238E27FC236}">
                <a16:creationId xmlns:a16="http://schemas.microsoft.com/office/drawing/2014/main" id="{67BB55E8-40EB-4462-9244-B00AB91847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2290" y="-13054"/>
            <a:ext cx="2261834" cy="1412948"/>
          </a:xfrm>
          <a:prstGeom prst="rect">
            <a:avLst/>
          </a:prstGeom>
        </p:spPr>
      </p:pic>
      <p:pic>
        <p:nvPicPr>
          <p:cNvPr id="3" name="Picture 2">
            <a:extLst>
              <a:ext uri="{FF2B5EF4-FFF2-40B4-BE49-F238E27FC236}">
                <a16:creationId xmlns:a16="http://schemas.microsoft.com/office/drawing/2014/main" id="{59FDEAFE-017D-4F1E-9F2E-5228DF43E60C}"/>
              </a:ext>
            </a:extLst>
          </p:cNvPr>
          <p:cNvPicPr>
            <a:picLocks noChangeAspect="1"/>
          </p:cNvPicPr>
          <p:nvPr/>
        </p:nvPicPr>
        <p:blipFill>
          <a:blip r:embed="rId3"/>
          <a:stretch>
            <a:fillRect/>
          </a:stretch>
        </p:blipFill>
        <p:spPr>
          <a:xfrm>
            <a:off x="76200" y="6060606"/>
            <a:ext cx="1619517" cy="745677"/>
          </a:xfrm>
          <a:prstGeom prst="rect">
            <a:avLst/>
          </a:prstGeom>
        </p:spPr>
      </p:pic>
      <p:pic>
        <p:nvPicPr>
          <p:cNvPr id="5" name="Picture 4">
            <a:extLst>
              <a:ext uri="{FF2B5EF4-FFF2-40B4-BE49-F238E27FC236}">
                <a16:creationId xmlns:a16="http://schemas.microsoft.com/office/drawing/2014/main" id="{E90857DA-9D50-4568-982A-0085E414EA23}"/>
              </a:ext>
            </a:extLst>
          </p:cNvPr>
          <p:cNvPicPr>
            <a:picLocks noChangeAspect="1"/>
          </p:cNvPicPr>
          <p:nvPr/>
        </p:nvPicPr>
        <p:blipFill>
          <a:blip r:embed="rId4"/>
          <a:stretch>
            <a:fillRect/>
          </a:stretch>
        </p:blipFill>
        <p:spPr>
          <a:xfrm>
            <a:off x="283177" y="1540868"/>
            <a:ext cx="8561554" cy="4326532"/>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CFD30A23-0A1D-4026-89CE-4F5EAE7172BA}"/>
                  </a:ext>
                </a:extLst>
              </p14:cNvPr>
              <p14:cNvContentPartPr/>
              <p14:nvPr/>
            </p14:nvContentPartPr>
            <p14:xfrm>
              <a:off x="4183560" y="1629360"/>
              <a:ext cx="812160" cy="2734560"/>
            </p14:xfrm>
          </p:contentPart>
        </mc:Choice>
        <mc:Fallback xmlns="">
          <p:pic>
            <p:nvPicPr>
              <p:cNvPr id="4" name="Ink 3">
                <a:extLst>
                  <a:ext uri="{FF2B5EF4-FFF2-40B4-BE49-F238E27FC236}">
                    <a16:creationId xmlns:a16="http://schemas.microsoft.com/office/drawing/2014/main" id="{CFD30A23-0A1D-4026-89CE-4F5EAE7172BA}"/>
                  </a:ext>
                </a:extLst>
              </p:cNvPr>
              <p:cNvPicPr/>
              <p:nvPr/>
            </p:nvPicPr>
            <p:blipFill>
              <a:blip r:embed="rId6"/>
              <a:stretch>
                <a:fillRect/>
              </a:stretch>
            </p:blipFill>
            <p:spPr>
              <a:xfrm>
                <a:off x="4174200" y="1620000"/>
                <a:ext cx="830880" cy="2753280"/>
              </a:xfrm>
              <a:prstGeom prst="rect">
                <a:avLst/>
              </a:prstGeom>
            </p:spPr>
          </p:pic>
        </mc:Fallback>
      </mc:AlternateContent>
      <p:pic>
        <p:nvPicPr>
          <p:cNvPr id="6" name="Picture 5" descr="A picture containing logo&#10;&#10;Description automatically generated">
            <a:extLst>
              <a:ext uri="{FF2B5EF4-FFF2-40B4-BE49-F238E27FC236}">
                <a16:creationId xmlns:a16="http://schemas.microsoft.com/office/drawing/2014/main" id="{15576B81-A15B-0D5B-0381-FB494326BB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Tree>
    <p:extLst>
      <p:ext uri="{BB962C8B-B14F-4D97-AF65-F5344CB8AC3E}">
        <p14:creationId xmlns:p14="http://schemas.microsoft.com/office/powerpoint/2010/main" val="19434685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32F814-1E5E-2345-AF66-B1A3223E635B}"/>
              </a:ext>
            </a:extLst>
          </p:cNvPr>
          <p:cNvSpPr>
            <a:spLocks noGrp="1"/>
          </p:cNvSpPr>
          <p:nvPr>
            <p:ph type="sldNum" sz="quarter" idx="12"/>
          </p:nvPr>
        </p:nvSpPr>
        <p:spPr>
          <a:xfrm>
            <a:off x="8458200" y="6433445"/>
            <a:ext cx="386530" cy="247226"/>
          </a:xfrm>
        </p:spPr>
        <p:txBody>
          <a:bodyPr wrap="none" anchor="ctr">
            <a:normAutofit fontScale="92500" lnSpcReduction="10000"/>
          </a:bodyPr>
          <a:lstStyle/>
          <a:p>
            <a:pPr>
              <a:spcAft>
                <a:spcPts val="600"/>
              </a:spcAft>
            </a:pPr>
            <a:fld id="{F18F5FCC-583C-47C6-9953-2F6AD74D46AE}" type="slidenum">
              <a:rPr lang="en-US" smtClean="0">
                <a:solidFill>
                  <a:srgbClr val="55565A"/>
                </a:solidFill>
              </a:rPr>
              <a:pPr>
                <a:spcAft>
                  <a:spcPts val="600"/>
                </a:spcAft>
              </a:pPr>
              <a:t>42</a:t>
            </a:fld>
            <a:endParaRPr lang="en-US">
              <a:solidFill>
                <a:srgbClr val="55565A"/>
              </a:solidFill>
            </a:endParaRPr>
          </a:p>
        </p:txBody>
      </p:sp>
      <p:sp>
        <p:nvSpPr>
          <p:cNvPr id="13" name="Title 4">
            <a:extLst>
              <a:ext uri="{FF2B5EF4-FFF2-40B4-BE49-F238E27FC236}">
                <a16:creationId xmlns:a16="http://schemas.microsoft.com/office/drawing/2014/main" id="{E62D5406-21B2-4C0A-BA6B-79E4099DF3AE}"/>
              </a:ext>
            </a:extLst>
          </p:cNvPr>
          <p:cNvSpPr>
            <a:spLocks noGrp="1"/>
          </p:cNvSpPr>
          <p:nvPr>
            <p:ph type="title"/>
          </p:nvPr>
        </p:nvSpPr>
        <p:spPr>
          <a:xfrm>
            <a:off x="283177" y="381000"/>
            <a:ext cx="8396863" cy="620358"/>
          </a:xfrm>
        </p:spPr>
        <p:txBody>
          <a:bodyPr>
            <a:normAutofit fontScale="90000"/>
          </a:bodyPr>
          <a:lstStyle/>
          <a:p>
            <a:r>
              <a:rPr lang="en-IN" sz="3600" dirty="0"/>
              <a:t>Regression!!</a:t>
            </a:r>
            <a:endParaRPr lang="en-US" sz="3600" dirty="0">
              <a:latin typeface="+mn-lt"/>
              <a:ea typeface="+mn-ea"/>
              <a:cs typeface="+mn-cs"/>
            </a:endParaRPr>
          </a:p>
        </p:txBody>
      </p:sp>
      <p:pic>
        <p:nvPicPr>
          <p:cNvPr id="7" name="Picture 6">
            <a:extLst>
              <a:ext uri="{FF2B5EF4-FFF2-40B4-BE49-F238E27FC236}">
                <a16:creationId xmlns:a16="http://schemas.microsoft.com/office/drawing/2014/main" id="{67BB55E8-40EB-4462-9244-B00AB91847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2290" y="-13054"/>
            <a:ext cx="2261834" cy="1412948"/>
          </a:xfrm>
          <a:prstGeom prst="rect">
            <a:avLst/>
          </a:prstGeom>
        </p:spPr>
      </p:pic>
      <p:pic>
        <p:nvPicPr>
          <p:cNvPr id="3" name="Picture 2">
            <a:extLst>
              <a:ext uri="{FF2B5EF4-FFF2-40B4-BE49-F238E27FC236}">
                <a16:creationId xmlns:a16="http://schemas.microsoft.com/office/drawing/2014/main" id="{59FDEAFE-017D-4F1E-9F2E-5228DF43E60C}"/>
              </a:ext>
            </a:extLst>
          </p:cNvPr>
          <p:cNvPicPr>
            <a:picLocks noChangeAspect="1"/>
          </p:cNvPicPr>
          <p:nvPr/>
        </p:nvPicPr>
        <p:blipFill>
          <a:blip r:embed="rId3"/>
          <a:stretch>
            <a:fillRect/>
          </a:stretch>
        </p:blipFill>
        <p:spPr>
          <a:xfrm>
            <a:off x="76200" y="6060606"/>
            <a:ext cx="1619517" cy="745677"/>
          </a:xfrm>
          <a:prstGeom prst="rect">
            <a:avLst/>
          </a:prstGeom>
        </p:spPr>
      </p:pic>
      <p:pic>
        <p:nvPicPr>
          <p:cNvPr id="4" name="Picture 3">
            <a:extLst>
              <a:ext uri="{FF2B5EF4-FFF2-40B4-BE49-F238E27FC236}">
                <a16:creationId xmlns:a16="http://schemas.microsoft.com/office/drawing/2014/main" id="{29E86597-EDC3-44C2-B123-E9996DDD7174}"/>
              </a:ext>
            </a:extLst>
          </p:cNvPr>
          <p:cNvPicPr>
            <a:picLocks noChangeAspect="1"/>
          </p:cNvPicPr>
          <p:nvPr/>
        </p:nvPicPr>
        <p:blipFill>
          <a:blip r:embed="rId4"/>
          <a:stretch>
            <a:fillRect/>
          </a:stretch>
        </p:blipFill>
        <p:spPr>
          <a:xfrm>
            <a:off x="0" y="1410208"/>
            <a:ext cx="9144000" cy="828989"/>
          </a:xfrm>
          <a:prstGeom prst="rect">
            <a:avLst/>
          </a:prstGeom>
        </p:spPr>
      </p:pic>
      <p:pic>
        <p:nvPicPr>
          <p:cNvPr id="6" name="Picture 5">
            <a:extLst>
              <a:ext uri="{FF2B5EF4-FFF2-40B4-BE49-F238E27FC236}">
                <a16:creationId xmlns:a16="http://schemas.microsoft.com/office/drawing/2014/main" id="{9B49FF0A-B9ED-408A-A909-F962135D0108}"/>
              </a:ext>
            </a:extLst>
          </p:cNvPr>
          <p:cNvPicPr>
            <a:picLocks noChangeAspect="1"/>
          </p:cNvPicPr>
          <p:nvPr/>
        </p:nvPicPr>
        <p:blipFill>
          <a:blip r:embed="rId5"/>
          <a:stretch>
            <a:fillRect/>
          </a:stretch>
        </p:blipFill>
        <p:spPr>
          <a:xfrm>
            <a:off x="0" y="2249511"/>
            <a:ext cx="9144000" cy="3904185"/>
          </a:xfrm>
          <a:prstGeom prst="rect">
            <a:avLst/>
          </a:prstGeom>
        </p:spPr>
      </p:pic>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AF94BA01-A2F3-4E2F-A691-B4661A4020EE}"/>
                  </a:ext>
                </a:extLst>
              </p14:cNvPr>
              <p14:cNvContentPartPr/>
              <p14:nvPr/>
            </p14:nvContentPartPr>
            <p14:xfrm>
              <a:off x="676440" y="1872000"/>
              <a:ext cx="8355240" cy="4446000"/>
            </p14:xfrm>
          </p:contentPart>
        </mc:Choice>
        <mc:Fallback xmlns="">
          <p:pic>
            <p:nvPicPr>
              <p:cNvPr id="5" name="Ink 4">
                <a:extLst>
                  <a:ext uri="{FF2B5EF4-FFF2-40B4-BE49-F238E27FC236}">
                    <a16:creationId xmlns:a16="http://schemas.microsoft.com/office/drawing/2014/main" id="{AF94BA01-A2F3-4E2F-A691-B4661A4020EE}"/>
                  </a:ext>
                </a:extLst>
              </p:cNvPr>
              <p:cNvPicPr/>
              <p:nvPr/>
            </p:nvPicPr>
            <p:blipFill>
              <a:blip r:embed="rId7"/>
              <a:stretch>
                <a:fillRect/>
              </a:stretch>
            </p:blipFill>
            <p:spPr>
              <a:xfrm>
                <a:off x="667080" y="1862640"/>
                <a:ext cx="8373960" cy="4464720"/>
              </a:xfrm>
              <a:prstGeom prst="rect">
                <a:avLst/>
              </a:prstGeom>
            </p:spPr>
          </p:pic>
        </mc:Fallback>
      </mc:AlternateContent>
      <p:pic>
        <p:nvPicPr>
          <p:cNvPr id="8" name="Picture 7" descr="A picture containing logo&#10;&#10;Description automatically generated">
            <a:extLst>
              <a:ext uri="{FF2B5EF4-FFF2-40B4-BE49-F238E27FC236}">
                <a16:creationId xmlns:a16="http://schemas.microsoft.com/office/drawing/2014/main" id="{150C4447-7528-0BFB-51C0-27BDEB95B71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Tree>
    <p:extLst>
      <p:ext uri="{BB962C8B-B14F-4D97-AF65-F5344CB8AC3E}">
        <p14:creationId xmlns:p14="http://schemas.microsoft.com/office/powerpoint/2010/main" val="37605044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32F814-1E5E-2345-AF66-B1A3223E635B}"/>
              </a:ext>
            </a:extLst>
          </p:cNvPr>
          <p:cNvSpPr>
            <a:spLocks noGrp="1"/>
          </p:cNvSpPr>
          <p:nvPr>
            <p:ph type="sldNum" sz="quarter" idx="12"/>
          </p:nvPr>
        </p:nvSpPr>
        <p:spPr>
          <a:xfrm>
            <a:off x="8458200" y="6433445"/>
            <a:ext cx="386530" cy="247226"/>
          </a:xfrm>
        </p:spPr>
        <p:txBody>
          <a:bodyPr wrap="none" anchor="ctr">
            <a:normAutofit fontScale="92500" lnSpcReduction="10000"/>
          </a:bodyPr>
          <a:lstStyle/>
          <a:p>
            <a:pPr>
              <a:spcAft>
                <a:spcPts val="600"/>
              </a:spcAft>
            </a:pPr>
            <a:fld id="{F18F5FCC-583C-47C6-9953-2F6AD74D46AE}" type="slidenum">
              <a:rPr lang="en-US" smtClean="0">
                <a:solidFill>
                  <a:srgbClr val="55565A"/>
                </a:solidFill>
              </a:rPr>
              <a:pPr>
                <a:spcAft>
                  <a:spcPts val="600"/>
                </a:spcAft>
              </a:pPr>
              <a:t>43</a:t>
            </a:fld>
            <a:endParaRPr lang="en-US">
              <a:solidFill>
                <a:srgbClr val="55565A"/>
              </a:solidFill>
            </a:endParaRPr>
          </a:p>
        </p:txBody>
      </p:sp>
      <p:sp>
        <p:nvSpPr>
          <p:cNvPr id="13" name="Title 4">
            <a:extLst>
              <a:ext uri="{FF2B5EF4-FFF2-40B4-BE49-F238E27FC236}">
                <a16:creationId xmlns:a16="http://schemas.microsoft.com/office/drawing/2014/main" id="{E62D5406-21B2-4C0A-BA6B-79E4099DF3AE}"/>
              </a:ext>
            </a:extLst>
          </p:cNvPr>
          <p:cNvSpPr>
            <a:spLocks noGrp="1"/>
          </p:cNvSpPr>
          <p:nvPr>
            <p:ph type="title"/>
          </p:nvPr>
        </p:nvSpPr>
        <p:spPr>
          <a:xfrm>
            <a:off x="283177" y="381000"/>
            <a:ext cx="8396863" cy="620358"/>
          </a:xfrm>
        </p:spPr>
        <p:txBody>
          <a:bodyPr>
            <a:normAutofit fontScale="90000"/>
          </a:bodyPr>
          <a:lstStyle/>
          <a:p>
            <a:r>
              <a:rPr lang="en-IN" sz="3600" dirty="0"/>
              <a:t>Regression!!</a:t>
            </a:r>
            <a:endParaRPr lang="en-US" sz="3600" dirty="0">
              <a:latin typeface="+mn-lt"/>
              <a:ea typeface="+mn-ea"/>
              <a:cs typeface="+mn-cs"/>
            </a:endParaRPr>
          </a:p>
        </p:txBody>
      </p:sp>
      <p:pic>
        <p:nvPicPr>
          <p:cNvPr id="7" name="Picture 6">
            <a:extLst>
              <a:ext uri="{FF2B5EF4-FFF2-40B4-BE49-F238E27FC236}">
                <a16:creationId xmlns:a16="http://schemas.microsoft.com/office/drawing/2014/main" id="{67BB55E8-40EB-4462-9244-B00AB91847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2290" y="-13054"/>
            <a:ext cx="2261834" cy="1412948"/>
          </a:xfrm>
          <a:prstGeom prst="rect">
            <a:avLst/>
          </a:prstGeom>
        </p:spPr>
      </p:pic>
      <p:pic>
        <p:nvPicPr>
          <p:cNvPr id="3" name="Picture 2">
            <a:extLst>
              <a:ext uri="{FF2B5EF4-FFF2-40B4-BE49-F238E27FC236}">
                <a16:creationId xmlns:a16="http://schemas.microsoft.com/office/drawing/2014/main" id="{59FDEAFE-017D-4F1E-9F2E-5228DF43E60C}"/>
              </a:ext>
            </a:extLst>
          </p:cNvPr>
          <p:cNvPicPr>
            <a:picLocks noChangeAspect="1"/>
          </p:cNvPicPr>
          <p:nvPr/>
        </p:nvPicPr>
        <p:blipFill>
          <a:blip r:embed="rId3"/>
          <a:stretch>
            <a:fillRect/>
          </a:stretch>
        </p:blipFill>
        <p:spPr>
          <a:xfrm>
            <a:off x="76200" y="6060606"/>
            <a:ext cx="1619517" cy="745677"/>
          </a:xfrm>
          <a:prstGeom prst="rect">
            <a:avLst/>
          </a:prstGeom>
        </p:spPr>
      </p:pic>
      <p:pic>
        <p:nvPicPr>
          <p:cNvPr id="4" name="Picture 3">
            <a:extLst>
              <a:ext uri="{FF2B5EF4-FFF2-40B4-BE49-F238E27FC236}">
                <a16:creationId xmlns:a16="http://schemas.microsoft.com/office/drawing/2014/main" id="{29E86597-EDC3-44C2-B123-E9996DDD7174}"/>
              </a:ext>
            </a:extLst>
          </p:cNvPr>
          <p:cNvPicPr>
            <a:picLocks noChangeAspect="1"/>
          </p:cNvPicPr>
          <p:nvPr/>
        </p:nvPicPr>
        <p:blipFill>
          <a:blip r:embed="rId4"/>
          <a:stretch>
            <a:fillRect/>
          </a:stretch>
        </p:blipFill>
        <p:spPr>
          <a:xfrm>
            <a:off x="0" y="1410208"/>
            <a:ext cx="9144000" cy="828989"/>
          </a:xfrm>
          <a:prstGeom prst="rect">
            <a:avLst/>
          </a:prstGeom>
        </p:spPr>
      </p:pic>
      <p:pic>
        <p:nvPicPr>
          <p:cNvPr id="5" name="Picture 4">
            <a:extLst>
              <a:ext uri="{FF2B5EF4-FFF2-40B4-BE49-F238E27FC236}">
                <a16:creationId xmlns:a16="http://schemas.microsoft.com/office/drawing/2014/main" id="{F3016F5A-7C4C-4AFC-AD11-5A58C0A602C3}"/>
              </a:ext>
            </a:extLst>
          </p:cNvPr>
          <p:cNvPicPr>
            <a:picLocks noChangeAspect="1"/>
          </p:cNvPicPr>
          <p:nvPr/>
        </p:nvPicPr>
        <p:blipFill>
          <a:blip r:embed="rId5"/>
          <a:stretch>
            <a:fillRect/>
          </a:stretch>
        </p:blipFill>
        <p:spPr>
          <a:xfrm>
            <a:off x="0" y="2249510"/>
            <a:ext cx="9067800" cy="3878239"/>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3C2B3951-E855-438B-890C-8D0054BB7CD4}"/>
                  </a:ext>
                </a:extLst>
              </p14:cNvPr>
              <p14:cNvContentPartPr/>
              <p14:nvPr/>
            </p14:nvContentPartPr>
            <p14:xfrm>
              <a:off x="879840" y="3298680"/>
              <a:ext cx="8095680" cy="2211120"/>
            </p14:xfrm>
          </p:contentPart>
        </mc:Choice>
        <mc:Fallback xmlns="">
          <p:pic>
            <p:nvPicPr>
              <p:cNvPr id="6" name="Ink 5">
                <a:extLst>
                  <a:ext uri="{FF2B5EF4-FFF2-40B4-BE49-F238E27FC236}">
                    <a16:creationId xmlns:a16="http://schemas.microsoft.com/office/drawing/2014/main" id="{3C2B3951-E855-438B-890C-8D0054BB7CD4}"/>
                  </a:ext>
                </a:extLst>
              </p:cNvPr>
              <p:cNvPicPr/>
              <p:nvPr/>
            </p:nvPicPr>
            <p:blipFill>
              <a:blip r:embed="rId7"/>
              <a:stretch>
                <a:fillRect/>
              </a:stretch>
            </p:blipFill>
            <p:spPr>
              <a:xfrm>
                <a:off x="870480" y="3289320"/>
                <a:ext cx="8114400" cy="2229840"/>
              </a:xfrm>
              <a:prstGeom prst="rect">
                <a:avLst/>
              </a:prstGeom>
            </p:spPr>
          </p:pic>
        </mc:Fallback>
      </mc:AlternateContent>
      <p:pic>
        <p:nvPicPr>
          <p:cNvPr id="8" name="Picture 7" descr="A picture containing logo&#10;&#10;Description automatically generated">
            <a:extLst>
              <a:ext uri="{FF2B5EF4-FFF2-40B4-BE49-F238E27FC236}">
                <a16:creationId xmlns:a16="http://schemas.microsoft.com/office/drawing/2014/main" id="{0ED56EC5-FC8B-2C3F-339D-20237B50796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Tree>
    <p:extLst>
      <p:ext uri="{BB962C8B-B14F-4D97-AF65-F5344CB8AC3E}">
        <p14:creationId xmlns:p14="http://schemas.microsoft.com/office/powerpoint/2010/main" val="29960016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32F814-1E5E-2345-AF66-B1A3223E635B}"/>
              </a:ext>
            </a:extLst>
          </p:cNvPr>
          <p:cNvSpPr>
            <a:spLocks noGrp="1"/>
          </p:cNvSpPr>
          <p:nvPr>
            <p:ph type="sldNum" sz="quarter" idx="12"/>
          </p:nvPr>
        </p:nvSpPr>
        <p:spPr>
          <a:xfrm>
            <a:off x="8458200" y="6433445"/>
            <a:ext cx="386530" cy="247226"/>
          </a:xfrm>
        </p:spPr>
        <p:txBody>
          <a:bodyPr wrap="none" anchor="ctr">
            <a:normAutofit fontScale="92500" lnSpcReduction="10000"/>
          </a:bodyPr>
          <a:lstStyle/>
          <a:p>
            <a:pPr>
              <a:spcAft>
                <a:spcPts val="600"/>
              </a:spcAft>
            </a:pPr>
            <a:fld id="{F18F5FCC-583C-47C6-9953-2F6AD74D46AE}" type="slidenum">
              <a:rPr lang="en-US" smtClean="0">
                <a:solidFill>
                  <a:srgbClr val="55565A"/>
                </a:solidFill>
              </a:rPr>
              <a:pPr>
                <a:spcAft>
                  <a:spcPts val="600"/>
                </a:spcAft>
              </a:pPr>
              <a:t>44</a:t>
            </a:fld>
            <a:endParaRPr lang="en-US">
              <a:solidFill>
                <a:srgbClr val="55565A"/>
              </a:solidFill>
            </a:endParaRPr>
          </a:p>
        </p:txBody>
      </p:sp>
      <p:sp>
        <p:nvSpPr>
          <p:cNvPr id="13" name="Title 4">
            <a:extLst>
              <a:ext uri="{FF2B5EF4-FFF2-40B4-BE49-F238E27FC236}">
                <a16:creationId xmlns:a16="http://schemas.microsoft.com/office/drawing/2014/main" id="{E62D5406-21B2-4C0A-BA6B-79E4099DF3AE}"/>
              </a:ext>
            </a:extLst>
          </p:cNvPr>
          <p:cNvSpPr>
            <a:spLocks noGrp="1"/>
          </p:cNvSpPr>
          <p:nvPr>
            <p:ph type="title"/>
          </p:nvPr>
        </p:nvSpPr>
        <p:spPr>
          <a:xfrm>
            <a:off x="283177" y="381000"/>
            <a:ext cx="8396863" cy="620358"/>
          </a:xfrm>
        </p:spPr>
        <p:txBody>
          <a:bodyPr>
            <a:normAutofit fontScale="90000"/>
          </a:bodyPr>
          <a:lstStyle/>
          <a:p>
            <a:r>
              <a:rPr lang="en-IN" sz="3600" dirty="0"/>
              <a:t>Regression!!</a:t>
            </a:r>
            <a:endParaRPr lang="en-US" sz="3600" dirty="0">
              <a:latin typeface="+mn-lt"/>
              <a:ea typeface="+mn-ea"/>
              <a:cs typeface="+mn-cs"/>
            </a:endParaRPr>
          </a:p>
        </p:txBody>
      </p:sp>
      <p:pic>
        <p:nvPicPr>
          <p:cNvPr id="7" name="Picture 6">
            <a:extLst>
              <a:ext uri="{FF2B5EF4-FFF2-40B4-BE49-F238E27FC236}">
                <a16:creationId xmlns:a16="http://schemas.microsoft.com/office/drawing/2014/main" id="{67BB55E8-40EB-4462-9244-B00AB91847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2290" y="-13054"/>
            <a:ext cx="2261834" cy="1412948"/>
          </a:xfrm>
          <a:prstGeom prst="rect">
            <a:avLst/>
          </a:prstGeom>
        </p:spPr>
      </p:pic>
      <p:pic>
        <p:nvPicPr>
          <p:cNvPr id="3" name="Picture 2">
            <a:extLst>
              <a:ext uri="{FF2B5EF4-FFF2-40B4-BE49-F238E27FC236}">
                <a16:creationId xmlns:a16="http://schemas.microsoft.com/office/drawing/2014/main" id="{59FDEAFE-017D-4F1E-9F2E-5228DF43E60C}"/>
              </a:ext>
            </a:extLst>
          </p:cNvPr>
          <p:cNvPicPr>
            <a:picLocks noChangeAspect="1"/>
          </p:cNvPicPr>
          <p:nvPr/>
        </p:nvPicPr>
        <p:blipFill>
          <a:blip r:embed="rId3"/>
          <a:stretch>
            <a:fillRect/>
          </a:stretch>
        </p:blipFill>
        <p:spPr>
          <a:xfrm>
            <a:off x="76200" y="6060606"/>
            <a:ext cx="1619517" cy="745677"/>
          </a:xfrm>
          <a:prstGeom prst="rect">
            <a:avLst/>
          </a:prstGeom>
        </p:spPr>
      </p:pic>
      <p:pic>
        <p:nvPicPr>
          <p:cNvPr id="5" name="Picture 4">
            <a:extLst>
              <a:ext uri="{FF2B5EF4-FFF2-40B4-BE49-F238E27FC236}">
                <a16:creationId xmlns:a16="http://schemas.microsoft.com/office/drawing/2014/main" id="{F61AE489-D426-4150-B5CF-C41D8E629E02}"/>
              </a:ext>
            </a:extLst>
          </p:cNvPr>
          <p:cNvPicPr>
            <a:picLocks noChangeAspect="1"/>
          </p:cNvPicPr>
          <p:nvPr/>
        </p:nvPicPr>
        <p:blipFill>
          <a:blip r:embed="rId4"/>
          <a:stretch>
            <a:fillRect/>
          </a:stretch>
        </p:blipFill>
        <p:spPr>
          <a:xfrm>
            <a:off x="0" y="2171700"/>
            <a:ext cx="9144000" cy="2514600"/>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3D5C8292-9A33-4136-B7C5-8822500C4E00}"/>
                  </a:ext>
                </a:extLst>
              </p14:cNvPr>
              <p14:cNvContentPartPr/>
              <p14:nvPr/>
            </p14:nvContentPartPr>
            <p14:xfrm>
              <a:off x="2184480" y="4206240"/>
              <a:ext cx="2687040" cy="1188360"/>
            </p14:xfrm>
          </p:contentPart>
        </mc:Choice>
        <mc:Fallback xmlns="">
          <p:pic>
            <p:nvPicPr>
              <p:cNvPr id="4" name="Ink 3">
                <a:extLst>
                  <a:ext uri="{FF2B5EF4-FFF2-40B4-BE49-F238E27FC236}">
                    <a16:creationId xmlns:a16="http://schemas.microsoft.com/office/drawing/2014/main" id="{3D5C8292-9A33-4136-B7C5-8822500C4E00}"/>
                  </a:ext>
                </a:extLst>
              </p:cNvPr>
              <p:cNvPicPr/>
              <p:nvPr/>
            </p:nvPicPr>
            <p:blipFill>
              <a:blip r:embed="rId6"/>
              <a:stretch>
                <a:fillRect/>
              </a:stretch>
            </p:blipFill>
            <p:spPr>
              <a:xfrm>
                <a:off x="2175120" y="4196880"/>
                <a:ext cx="2705760" cy="1207080"/>
              </a:xfrm>
              <a:prstGeom prst="rect">
                <a:avLst/>
              </a:prstGeom>
            </p:spPr>
          </p:pic>
        </mc:Fallback>
      </mc:AlternateContent>
      <p:pic>
        <p:nvPicPr>
          <p:cNvPr id="6" name="Picture 5" descr="A picture containing logo&#10;&#10;Description automatically generated">
            <a:extLst>
              <a:ext uri="{FF2B5EF4-FFF2-40B4-BE49-F238E27FC236}">
                <a16:creationId xmlns:a16="http://schemas.microsoft.com/office/drawing/2014/main" id="{E351E50C-0F14-D517-A708-D84643A946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Tree>
    <p:extLst>
      <p:ext uri="{BB962C8B-B14F-4D97-AF65-F5344CB8AC3E}">
        <p14:creationId xmlns:p14="http://schemas.microsoft.com/office/powerpoint/2010/main" val="34695610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32F814-1E5E-2345-AF66-B1A3223E635B}"/>
              </a:ext>
            </a:extLst>
          </p:cNvPr>
          <p:cNvSpPr>
            <a:spLocks noGrp="1"/>
          </p:cNvSpPr>
          <p:nvPr>
            <p:ph type="sldNum" sz="quarter" idx="12"/>
          </p:nvPr>
        </p:nvSpPr>
        <p:spPr>
          <a:xfrm>
            <a:off x="8458200" y="6433445"/>
            <a:ext cx="386530" cy="247226"/>
          </a:xfrm>
        </p:spPr>
        <p:txBody>
          <a:bodyPr wrap="none" anchor="ctr">
            <a:normAutofit fontScale="92500" lnSpcReduction="10000"/>
          </a:bodyPr>
          <a:lstStyle/>
          <a:p>
            <a:pPr>
              <a:spcAft>
                <a:spcPts val="600"/>
              </a:spcAft>
            </a:pPr>
            <a:fld id="{F18F5FCC-583C-47C6-9953-2F6AD74D46AE}" type="slidenum">
              <a:rPr lang="en-US" smtClean="0">
                <a:solidFill>
                  <a:srgbClr val="55565A"/>
                </a:solidFill>
              </a:rPr>
              <a:pPr>
                <a:spcAft>
                  <a:spcPts val="600"/>
                </a:spcAft>
              </a:pPr>
              <a:t>45</a:t>
            </a:fld>
            <a:endParaRPr lang="en-US">
              <a:solidFill>
                <a:srgbClr val="55565A"/>
              </a:solidFill>
            </a:endParaRPr>
          </a:p>
        </p:txBody>
      </p:sp>
      <p:sp>
        <p:nvSpPr>
          <p:cNvPr id="13" name="Title 4">
            <a:extLst>
              <a:ext uri="{FF2B5EF4-FFF2-40B4-BE49-F238E27FC236}">
                <a16:creationId xmlns:a16="http://schemas.microsoft.com/office/drawing/2014/main" id="{E62D5406-21B2-4C0A-BA6B-79E4099DF3AE}"/>
              </a:ext>
            </a:extLst>
          </p:cNvPr>
          <p:cNvSpPr>
            <a:spLocks noGrp="1"/>
          </p:cNvSpPr>
          <p:nvPr>
            <p:ph type="title"/>
          </p:nvPr>
        </p:nvSpPr>
        <p:spPr>
          <a:xfrm>
            <a:off x="283177" y="381000"/>
            <a:ext cx="8396863" cy="620358"/>
          </a:xfrm>
        </p:spPr>
        <p:txBody>
          <a:bodyPr>
            <a:normAutofit fontScale="90000"/>
          </a:bodyPr>
          <a:lstStyle/>
          <a:p>
            <a:r>
              <a:rPr lang="en-IN" sz="3600" dirty="0"/>
              <a:t>Regression!!</a:t>
            </a:r>
            <a:endParaRPr lang="en-US" sz="3600" dirty="0">
              <a:latin typeface="+mn-lt"/>
              <a:ea typeface="+mn-ea"/>
              <a:cs typeface="+mn-cs"/>
            </a:endParaRPr>
          </a:p>
        </p:txBody>
      </p:sp>
      <p:pic>
        <p:nvPicPr>
          <p:cNvPr id="7" name="Picture 6">
            <a:extLst>
              <a:ext uri="{FF2B5EF4-FFF2-40B4-BE49-F238E27FC236}">
                <a16:creationId xmlns:a16="http://schemas.microsoft.com/office/drawing/2014/main" id="{67BB55E8-40EB-4462-9244-B00AB91847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2290" y="-13054"/>
            <a:ext cx="2261834" cy="1412948"/>
          </a:xfrm>
          <a:prstGeom prst="rect">
            <a:avLst/>
          </a:prstGeom>
        </p:spPr>
      </p:pic>
      <p:pic>
        <p:nvPicPr>
          <p:cNvPr id="3" name="Picture 2">
            <a:extLst>
              <a:ext uri="{FF2B5EF4-FFF2-40B4-BE49-F238E27FC236}">
                <a16:creationId xmlns:a16="http://schemas.microsoft.com/office/drawing/2014/main" id="{59FDEAFE-017D-4F1E-9F2E-5228DF43E60C}"/>
              </a:ext>
            </a:extLst>
          </p:cNvPr>
          <p:cNvPicPr>
            <a:picLocks noChangeAspect="1"/>
          </p:cNvPicPr>
          <p:nvPr/>
        </p:nvPicPr>
        <p:blipFill>
          <a:blip r:embed="rId3"/>
          <a:stretch>
            <a:fillRect/>
          </a:stretch>
        </p:blipFill>
        <p:spPr>
          <a:xfrm>
            <a:off x="76200" y="6060606"/>
            <a:ext cx="1619517" cy="745677"/>
          </a:xfrm>
          <a:prstGeom prst="rect">
            <a:avLst/>
          </a:prstGeom>
        </p:spPr>
      </p:pic>
      <p:pic>
        <p:nvPicPr>
          <p:cNvPr id="5" name="Picture 4">
            <a:extLst>
              <a:ext uri="{FF2B5EF4-FFF2-40B4-BE49-F238E27FC236}">
                <a16:creationId xmlns:a16="http://schemas.microsoft.com/office/drawing/2014/main" id="{3954EAE2-1CC7-4BE4-B214-2F51DDE44A34}"/>
              </a:ext>
            </a:extLst>
          </p:cNvPr>
          <p:cNvPicPr>
            <a:picLocks noChangeAspect="1"/>
          </p:cNvPicPr>
          <p:nvPr/>
        </p:nvPicPr>
        <p:blipFill>
          <a:blip r:embed="rId4"/>
          <a:stretch>
            <a:fillRect/>
          </a:stretch>
        </p:blipFill>
        <p:spPr>
          <a:xfrm>
            <a:off x="283177" y="1524000"/>
            <a:ext cx="8561553" cy="4510910"/>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CC2BDD0A-883A-44D6-B00D-DD20B12221C7}"/>
                  </a:ext>
                </a:extLst>
              </p14:cNvPr>
              <p14:cNvContentPartPr/>
              <p14:nvPr/>
            </p14:nvContentPartPr>
            <p14:xfrm>
              <a:off x="2464200" y="2661840"/>
              <a:ext cx="5975640" cy="3398400"/>
            </p14:xfrm>
          </p:contentPart>
        </mc:Choice>
        <mc:Fallback xmlns="">
          <p:pic>
            <p:nvPicPr>
              <p:cNvPr id="4" name="Ink 3">
                <a:extLst>
                  <a:ext uri="{FF2B5EF4-FFF2-40B4-BE49-F238E27FC236}">
                    <a16:creationId xmlns:a16="http://schemas.microsoft.com/office/drawing/2014/main" id="{CC2BDD0A-883A-44D6-B00D-DD20B12221C7}"/>
                  </a:ext>
                </a:extLst>
              </p:cNvPr>
              <p:cNvPicPr/>
              <p:nvPr/>
            </p:nvPicPr>
            <p:blipFill>
              <a:blip r:embed="rId6"/>
              <a:stretch>
                <a:fillRect/>
              </a:stretch>
            </p:blipFill>
            <p:spPr>
              <a:xfrm>
                <a:off x="2454840" y="2652480"/>
                <a:ext cx="5994360" cy="3417120"/>
              </a:xfrm>
              <a:prstGeom prst="rect">
                <a:avLst/>
              </a:prstGeom>
            </p:spPr>
          </p:pic>
        </mc:Fallback>
      </mc:AlternateContent>
      <p:pic>
        <p:nvPicPr>
          <p:cNvPr id="6" name="Picture 5" descr="A picture containing logo&#10;&#10;Description automatically generated">
            <a:extLst>
              <a:ext uri="{FF2B5EF4-FFF2-40B4-BE49-F238E27FC236}">
                <a16:creationId xmlns:a16="http://schemas.microsoft.com/office/drawing/2014/main" id="{0CF78EA8-CB54-C71F-ADBF-5967C169E6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Tree>
    <p:extLst>
      <p:ext uri="{BB962C8B-B14F-4D97-AF65-F5344CB8AC3E}">
        <p14:creationId xmlns:p14="http://schemas.microsoft.com/office/powerpoint/2010/main" val="24682308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32F814-1E5E-2345-AF66-B1A3223E635B}"/>
              </a:ext>
            </a:extLst>
          </p:cNvPr>
          <p:cNvSpPr>
            <a:spLocks noGrp="1"/>
          </p:cNvSpPr>
          <p:nvPr>
            <p:ph type="sldNum" sz="quarter" idx="12"/>
          </p:nvPr>
        </p:nvSpPr>
        <p:spPr>
          <a:xfrm>
            <a:off x="8458200" y="6433445"/>
            <a:ext cx="386530" cy="247226"/>
          </a:xfrm>
        </p:spPr>
        <p:txBody>
          <a:bodyPr wrap="none" anchor="ctr">
            <a:normAutofit fontScale="92500" lnSpcReduction="10000"/>
          </a:bodyPr>
          <a:lstStyle/>
          <a:p>
            <a:pPr>
              <a:spcAft>
                <a:spcPts val="600"/>
              </a:spcAft>
            </a:pPr>
            <a:fld id="{F18F5FCC-583C-47C6-9953-2F6AD74D46AE}" type="slidenum">
              <a:rPr lang="en-US" smtClean="0">
                <a:solidFill>
                  <a:srgbClr val="55565A"/>
                </a:solidFill>
              </a:rPr>
              <a:pPr>
                <a:spcAft>
                  <a:spcPts val="600"/>
                </a:spcAft>
              </a:pPr>
              <a:t>46</a:t>
            </a:fld>
            <a:endParaRPr lang="en-US">
              <a:solidFill>
                <a:srgbClr val="55565A"/>
              </a:solidFill>
            </a:endParaRPr>
          </a:p>
        </p:txBody>
      </p:sp>
      <p:sp>
        <p:nvSpPr>
          <p:cNvPr id="13" name="Title 4">
            <a:extLst>
              <a:ext uri="{FF2B5EF4-FFF2-40B4-BE49-F238E27FC236}">
                <a16:creationId xmlns:a16="http://schemas.microsoft.com/office/drawing/2014/main" id="{E62D5406-21B2-4C0A-BA6B-79E4099DF3AE}"/>
              </a:ext>
            </a:extLst>
          </p:cNvPr>
          <p:cNvSpPr>
            <a:spLocks noGrp="1"/>
          </p:cNvSpPr>
          <p:nvPr>
            <p:ph type="title"/>
          </p:nvPr>
        </p:nvSpPr>
        <p:spPr>
          <a:xfrm>
            <a:off x="283177" y="381000"/>
            <a:ext cx="8396863" cy="620358"/>
          </a:xfrm>
        </p:spPr>
        <p:txBody>
          <a:bodyPr>
            <a:normAutofit fontScale="90000"/>
          </a:bodyPr>
          <a:lstStyle/>
          <a:p>
            <a:r>
              <a:rPr lang="en-IN" sz="3600" dirty="0"/>
              <a:t>Regression!!</a:t>
            </a:r>
            <a:endParaRPr lang="en-US" sz="3600" dirty="0">
              <a:latin typeface="+mn-lt"/>
              <a:ea typeface="+mn-ea"/>
              <a:cs typeface="+mn-cs"/>
            </a:endParaRPr>
          </a:p>
        </p:txBody>
      </p:sp>
      <p:pic>
        <p:nvPicPr>
          <p:cNvPr id="7" name="Picture 6">
            <a:extLst>
              <a:ext uri="{FF2B5EF4-FFF2-40B4-BE49-F238E27FC236}">
                <a16:creationId xmlns:a16="http://schemas.microsoft.com/office/drawing/2014/main" id="{67BB55E8-40EB-4462-9244-B00AB91847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2290" y="-13054"/>
            <a:ext cx="2261834" cy="1412948"/>
          </a:xfrm>
          <a:prstGeom prst="rect">
            <a:avLst/>
          </a:prstGeom>
        </p:spPr>
      </p:pic>
      <p:pic>
        <p:nvPicPr>
          <p:cNvPr id="3" name="Picture 2">
            <a:extLst>
              <a:ext uri="{FF2B5EF4-FFF2-40B4-BE49-F238E27FC236}">
                <a16:creationId xmlns:a16="http://schemas.microsoft.com/office/drawing/2014/main" id="{59FDEAFE-017D-4F1E-9F2E-5228DF43E60C}"/>
              </a:ext>
            </a:extLst>
          </p:cNvPr>
          <p:cNvPicPr>
            <a:picLocks noChangeAspect="1"/>
          </p:cNvPicPr>
          <p:nvPr/>
        </p:nvPicPr>
        <p:blipFill>
          <a:blip r:embed="rId3"/>
          <a:stretch>
            <a:fillRect/>
          </a:stretch>
        </p:blipFill>
        <p:spPr>
          <a:xfrm>
            <a:off x="76200" y="6060606"/>
            <a:ext cx="1619517" cy="745677"/>
          </a:xfrm>
          <a:prstGeom prst="rect">
            <a:avLst/>
          </a:prstGeom>
        </p:spPr>
      </p:pic>
      <p:pic>
        <p:nvPicPr>
          <p:cNvPr id="4" name="Picture 3">
            <a:extLst>
              <a:ext uri="{FF2B5EF4-FFF2-40B4-BE49-F238E27FC236}">
                <a16:creationId xmlns:a16="http://schemas.microsoft.com/office/drawing/2014/main" id="{F1F511A7-42CA-4A58-AC0E-486C8D42B7C8}"/>
              </a:ext>
            </a:extLst>
          </p:cNvPr>
          <p:cNvPicPr>
            <a:picLocks noChangeAspect="1"/>
          </p:cNvPicPr>
          <p:nvPr/>
        </p:nvPicPr>
        <p:blipFill>
          <a:blip r:embed="rId4"/>
          <a:stretch>
            <a:fillRect/>
          </a:stretch>
        </p:blipFill>
        <p:spPr>
          <a:xfrm>
            <a:off x="409876" y="1395412"/>
            <a:ext cx="8581724" cy="4639497"/>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DABEF5EC-B176-47A0-B795-5B0C10588374}"/>
                  </a:ext>
                </a:extLst>
              </p14:cNvPr>
              <p14:cNvContentPartPr/>
              <p14:nvPr/>
            </p14:nvContentPartPr>
            <p14:xfrm>
              <a:off x="1146960" y="2596680"/>
              <a:ext cx="2793960" cy="1679040"/>
            </p14:xfrm>
          </p:contentPart>
        </mc:Choice>
        <mc:Fallback xmlns="">
          <p:pic>
            <p:nvPicPr>
              <p:cNvPr id="5" name="Ink 4">
                <a:extLst>
                  <a:ext uri="{FF2B5EF4-FFF2-40B4-BE49-F238E27FC236}">
                    <a16:creationId xmlns:a16="http://schemas.microsoft.com/office/drawing/2014/main" id="{DABEF5EC-B176-47A0-B795-5B0C10588374}"/>
                  </a:ext>
                </a:extLst>
              </p:cNvPr>
              <p:cNvPicPr/>
              <p:nvPr/>
            </p:nvPicPr>
            <p:blipFill>
              <a:blip r:embed="rId6"/>
              <a:stretch>
                <a:fillRect/>
              </a:stretch>
            </p:blipFill>
            <p:spPr>
              <a:xfrm>
                <a:off x="1137600" y="2587320"/>
                <a:ext cx="2812680" cy="1697760"/>
              </a:xfrm>
              <a:prstGeom prst="rect">
                <a:avLst/>
              </a:prstGeom>
            </p:spPr>
          </p:pic>
        </mc:Fallback>
      </mc:AlternateContent>
      <p:pic>
        <p:nvPicPr>
          <p:cNvPr id="6" name="Picture 5" descr="A picture containing logo&#10;&#10;Description automatically generated">
            <a:extLst>
              <a:ext uri="{FF2B5EF4-FFF2-40B4-BE49-F238E27FC236}">
                <a16:creationId xmlns:a16="http://schemas.microsoft.com/office/drawing/2014/main" id="{62C1E2DB-005E-633C-EED8-EB6B6E48EC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Tree>
    <p:extLst>
      <p:ext uri="{BB962C8B-B14F-4D97-AF65-F5344CB8AC3E}">
        <p14:creationId xmlns:p14="http://schemas.microsoft.com/office/powerpoint/2010/main" val="11901047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32F814-1E5E-2345-AF66-B1A3223E635B}"/>
              </a:ext>
            </a:extLst>
          </p:cNvPr>
          <p:cNvSpPr>
            <a:spLocks noGrp="1"/>
          </p:cNvSpPr>
          <p:nvPr>
            <p:ph type="sldNum" sz="quarter" idx="12"/>
          </p:nvPr>
        </p:nvSpPr>
        <p:spPr>
          <a:xfrm>
            <a:off x="8458200" y="6433445"/>
            <a:ext cx="386530" cy="247226"/>
          </a:xfrm>
        </p:spPr>
        <p:txBody>
          <a:bodyPr wrap="none" anchor="ctr">
            <a:normAutofit fontScale="92500" lnSpcReduction="10000"/>
          </a:bodyPr>
          <a:lstStyle/>
          <a:p>
            <a:pPr>
              <a:spcAft>
                <a:spcPts val="600"/>
              </a:spcAft>
            </a:pPr>
            <a:fld id="{F18F5FCC-583C-47C6-9953-2F6AD74D46AE}" type="slidenum">
              <a:rPr lang="en-US" smtClean="0">
                <a:solidFill>
                  <a:srgbClr val="55565A"/>
                </a:solidFill>
              </a:rPr>
              <a:pPr>
                <a:spcAft>
                  <a:spcPts val="600"/>
                </a:spcAft>
              </a:pPr>
              <a:t>47</a:t>
            </a:fld>
            <a:endParaRPr lang="en-US">
              <a:solidFill>
                <a:srgbClr val="55565A"/>
              </a:solidFill>
            </a:endParaRPr>
          </a:p>
        </p:txBody>
      </p:sp>
      <p:sp>
        <p:nvSpPr>
          <p:cNvPr id="13" name="Title 4">
            <a:extLst>
              <a:ext uri="{FF2B5EF4-FFF2-40B4-BE49-F238E27FC236}">
                <a16:creationId xmlns:a16="http://schemas.microsoft.com/office/drawing/2014/main" id="{E62D5406-21B2-4C0A-BA6B-79E4099DF3AE}"/>
              </a:ext>
            </a:extLst>
          </p:cNvPr>
          <p:cNvSpPr>
            <a:spLocks noGrp="1"/>
          </p:cNvSpPr>
          <p:nvPr>
            <p:ph type="title"/>
          </p:nvPr>
        </p:nvSpPr>
        <p:spPr>
          <a:xfrm>
            <a:off x="283177" y="381000"/>
            <a:ext cx="8396863" cy="620358"/>
          </a:xfrm>
        </p:spPr>
        <p:txBody>
          <a:bodyPr>
            <a:normAutofit fontScale="90000"/>
          </a:bodyPr>
          <a:lstStyle/>
          <a:p>
            <a:r>
              <a:rPr lang="en-IN" sz="3600" dirty="0"/>
              <a:t>Regression!!</a:t>
            </a:r>
            <a:endParaRPr lang="en-US" sz="3600" dirty="0">
              <a:latin typeface="+mn-lt"/>
              <a:ea typeface="+mn-ea"/>
              <a:cs typeface="+mn-cs"/>
            </a:endParaRPr>
          </a:p>
        </p:txBody>
      </p:sp>
      <p:pic>
        <p:nvPicPr>
          <p:cNvPr id="7" name="Picture 6">
            <a:extLst>
              <a:ext uri="{FF2B5EF4-FFF2-40B4-BE49-F238E27FC236}">
                <a16:creationId xmlns:a16="http://schemas.microsoft.com/office/drawing/2014/main" id="{67BB55E8-40EB-4462-9244-B00AB91847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2290" y="-13054"/>
            <a:ext cx="2261834" cy="1412948"/>
          </a:xfrm>
          <a:prstGeom prst="rect">
            <a:avLst/>
          </a:prstGeom>
        </p:spPr>
      </p:pic>
      <p:pic>
        <p:nvPicPr>
          <p:cNvPr id="3" name="Picture 2">
            <a:extLst>
              <a:ext uri="{FF2B5EF4-FFF2-40B4-BE49-F238E27FC236}">
                <a16:creationId xmlns:a16="http://schemas.microsoft.com/office/drawing/2014/main" id="{59FDEAFE-017D-4F1E-9F2E-5228DF43E60C}"/>
              </a:ext>
            </a:extLst>
          </p:cNvPr>
          <p:cNvPicPr>
            <a:picLocks noChangeAspect="1"/>
          </p:cNvPicPr>
          <p:nvPr/>
        </p:nvPicPr>
        <p:blipFill>
          <a:blip r:embed="rId3"/>
          <a:stretch>
            <a:fillRect/>
          </a:stretch>
        </p:blipFill>
        <p:spPr>
          <a:xfrm>
            <a:off x="76200" y="6060606"/>
            <a:ext cx="1619517" cy="745677"/>
          </a:xfrm>
          <a:prstGeom prst="rect">
            <a:avLst/>
          </a:prstGeom>
        </p:spPr>
      </p:pic>
      <p:pic>
        <p:nvPicPr>
          <p:cNvPr id="4" name="Picture 3">
            <a:extLst>
              <a:ext uri="{FF2B5EF4-FFF2-40B4-BE49-F238E27FC236}">
                <a16:creationId xmlns:a16="http://schemas.microsoft.com/office/drawing/2014/main" id="{3107570B-27B4-4BD3-9A64-933DEF6E7660}"/>
              </a:ext>
            </a:extLst>
          </p:cNvPr>
          <p:cNvPicPr>
            <a:picLocks noChangeAspect="1"/>
          </p:cNvPicPr>
          <p:nvPr/>
        </p:nvPicPr>
        <p:blipFill>
          <a:blip r:embed="rId4"/>
          <a:stretch>
            <a:fillRect/>
          </a:stretch>
        </p:blipFill>
        <p:spPr>
          <a:xfrm>
            <a:off x="457200" y="1447801"/>
            <a:ext cx="8276924" cy="4612806"/>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4C064429-66B2-4DE5-A2C6-5F93CEA76537}"/>
                  </a:ext>
                </a:extLst>
              </p14:cNvPr>
              <p14:cNvContentPartPr/>
              <p14:nvPr/>
            </p14:nvContentPartPr>
            <p14:xfrm>
              <a:off x="2274120" y="2077920"/>
              <a:ext cx="5981760" cy="3385080"/>
            </p14:xfrm>
          </p:contentPart>
        </mc:Choice>
        <mc:Fallback xmlns="">
          <p:pic>
            <p:nvPicPr>
              <p:cNvPr id="5" name="Ink 4">
                <a:extLst>
                  <a:ext uri="{FF2B5EF4-FFF2-40B4-BE49-F238E27FC236}">
                    <a16:creationId xmlns:a16="http://schemas.microsoft.com/office/drawing/2014/main" id="{4C064429-66B2-4DE5-A2C6-5F93CEA76537}"/>
                  </a:ext>
                </a:extLst>
              </p:cNvPr>
              <p:cNvPicPr/>
              <p:nvPr/>
            </p:nvPicPr>
            <p:blipFill>
              <a:blip r:embed="rId6"/>
              <a:stretch>
                <a:fillRect/>
              </a:stretch>
            </p:blipFill>
            <p:spPr>
              <a:xfrm>
                <a:off x="2264760" y="2068560"/>
                <a:ext cx="6000480" cy="3403800"/>
              </a:xfrm>
              <a:prstGeom prst="rect">
                <a:avLst/>
              </a:prstGeom>
            </p:spPr>
          </p:pic>
        </mc:Fallback>
      </mc:AlternateContent>
      <p:pic>
        <p:nvPicPr>
          <p:cNvPr id="6" name="Picture 5" descr="A picture containing logo&#10;&#10;Description automatically generated">
            <a:extLst>
              <a:ext uri="{FF2B5EF4-FFF2-40B4-BE49-F238E27FC236}">
                <a16:creationId xmlns:a16="http://schemas.microsoft.com/office/drawing/2014/main" id="{BDF0F268-38A3-4D36-DE74-435F76DF61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Tree>
    <p:extLst>
      <p:ext uri="{BB962C8B-B14F-4D97-AF65-F5344CB8AC3E}">
        <p14:creationId xmlns:p14="http://schemas.microsoft.com/office/powerpoint/2010/main" val="10701127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32F814-1E5E-2345-AF66-B1A3223E635B}"/>
              </a:ext>
            </a:extLst>
          </p:cNvPr>
          <p:cNvSpPr>
            <a:spLocks noGrp="1"/>
          </p:cNvSpPr>
          <p:nvPr>
            <p:ph type="sldNum" sz="quarter" idx="12"/>
          </p:nvPr>
        </p:nvSpPr>
        <p:spPr>
          <a:xfrm>
            <a:off x="8458200" y="6433445"/>
            <a:ext cx="386530" cy="247226"/>
          </a:xfrm>
        </p:spPr>
        <p:txBody>
          <a:bodyPr wrap="none" anchor="ctr">
            <a:normAutofit fontScale="92500" lnSpcReduction="10000"/>
          </a:bodyPr>
          <a:lstStyle/>
          <a:p>
            <a:pPr>
              <a:spcAft>
                <a:spcPts val="600"/>
              </a:spcAft>
            </a:pPr>
            <a:fld id="{F18F5FCC-583C-47C6-9953-2F6AD74D46AE}" type="slidenum">
              <a:rPr lang="en-US" smtClean="0">
                <a:solidFill>
                  <a:srgbClr val="55565A"/>
                </a:solidFill>
              </a:rPr>
              <a:pPr>
                <a:spcAft>
                  <a:spcPts val="600"/>
                </a:spcAft>
              </a:pPr>
              <a:t>48</a:t>
            </a:fld>
            <a:endParaRPr lang="en-US">
              <a:solidFill>
                <a:srgbClr val="55565A"/>
              </a:solidFill>
            </a:endParaRPr>
          </a:p>
        </p:txBody>
      </p:sp>
      <p:sp>
        <p:nvSpPr>
          <p:cNvPr id="13" name="Title 4">
            <a:extLst>
              <a:ext uri="{FF2B5EF4-FFF2-40B4-BE49-F238E27FC236}">
                <a16:creationId xmlns:a16="http://schemas.microsoft.com/office/drawing/2014/main" id="{E62D5406-21B2-4C0A-BA6B-79E4099DF3AE}"/>
              </a:ext>
            </a:extLst>
          </p:cNvPr>
          <p:cNvSpPr>
            <a:spLocks noGrp="1"/>
          </p:cNvSpPr>
          <p:nvPr>
            <p:ph type="title"/>
          </p:nvPr>
        </p:nvSpPr>
        <p:spPr>
          <a:xfrm>
            <a:off x="283177" y="381000"/>
            <a:ext cx="8396863" cy="620358"/>
          </a:xfrm>
        </p:spPr>
        <p:txBody>
          <a:bodyPr>
            <a:normAutofit fontScale="90000"/>
          </a:bodyPr>
          <a:lstStyle/>
          <a:p>
            <a:r>
              <a:rPr lang="en-IN" sz="3600" dirty="0"/>
              <a:t>Regression!!</a:t>
            </a:r>
            <a:endParaRPr lang="en-US" sz="3600" dirty="0">
              <a:latin typeface="+mn-lt"/>
              <a:ea typeface="+mn-ea"/>
              <a:cs typeface="+mn-cs"/>
            </a:endParaRPr>
          </a:p>
        </p:txBody>
      </p:sp>
      <p:pic>
        <p:nvPicPr>
          <p:cNvPr id="7" name="Picture 6">
            <a:extLst>
              <a:ext uri="{FF2B5EF4-FFF2-40B4-BE49-F238E27FC236}">
                <a16:creationId xmlns:a16="http://schemas.microsoft.com/office/drawing/2014/main" id="{67BB55E8-40EB-4462-9244-B00AB91847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2290" y="-13054"/>
            <a:ext cx="2261834" cy="1412948"/>
          </a:xfrm>
          <a:prstGeom prst="rect">
            <a:avLst/>
          </a:prstGeom>
        </p:spPr>
      </p:pic>
      <p:pic>
        <p:nvPicPr>
          <p:cNvPr id="3" name="Picture 2">
            <a:extLst>
              <a:ext uri="{FF2B5EF4-FFF2-40B4-BE49-F238E27FC236}">
                <a16:creationId xmlns:a16="http://schemas.microsoft.com/office/drawing/2014/main" id="{59FDEAFE-017D-4F1E-9F2E-5228DF43E60C}"/>
              </a:ext>
            </a:extLst>
          </p:cNvPr>
          <p:cNvPicPr>
            <a:picLocks noChangeAspect="1"/>
          </p:cNvPicPr>
          <p:nvPr/>
        </p:nvPicPr>
        <p:blipFill>
          <a:blip r:embed="rId3"/>
          <a:stretch>
            <a:fillRect/>
          </a:stretch>
        </p:blipFill>
        <p:spPr>
          <a:xfrm>
            <a:off x="76200" y="6060606"/>
            <a:ext cx="1619517" cy="745677"/>
          </a:xfrm>
          <a:prstGeom prst="rect">
            <a:avLst/>
          </a:prstGeom>
        </p:spPr>
      </p:pic>
      <p:pic>
        <p:nvPicPr>
          <p:cNvPr id="5" name="Picture 4">
            <a:extLst>
              <a:ext uri="{FF2B5EF4-FFF2-40B4-BE49-F238E27FC236}">
                <a16:creationId xmlns:a16="http://schemas.microsoft.com/office/drawing/2014/main" id="{D0D65D23-417B-4EAE-A7EB-785B01FCF765}"/>
              </a:ext>
            </a:extLst>
          </p:cNvPr>
          <p:cNvPicPr>
            <a:picLocks noChangeAspect="1"/>
          </p:cNvPicPr>
          <p:nvPr/>
        </p:nvPicPr>
        <p:blipFill>
          <a:blip r:embed="rId4"/>
          <a:stretch>
            <a:fillRect/>
          </a:stretch>
        </p:blipFill>
        <p:spPr>
          <a:xfrm>
            <a:off x="283177" y="1290551"/>
            <a:ext cx="8450947" cy="4770055"/>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C89FC1C1-832A-4D2E-8362-5348B0A52724}"/>
                  </a:ext>
                </a:extLst>
              </p14:cNvPr>
              <p14:cNvContentPartPr/>
              <p14:nvPr/>
            </p14:nvContentPartPr>
            <p14:xfrm>
              <a:off x="3967560" y="2460240"/>
              <a:ext cx="3766680" cy="3078000"/>
            </p14:xfrm>
          </p:contentPart>
        </mc:Choice>
        <mc:Fallback xmlns="">
          <p:pic>
            <p:nvPicPr>
              <p:cNvPr id="4" name="Ink 3">
                <a:extLst>
                  <a:ext uri="{FF2B5EF4-FFF2-40B4-BE49-F238E27FC236}">
                    <a16:creationId xmlns:a16="http://schemas.microsoft.com/office/drawing/2014/main" id="{C89FC1C1-832A-4D2E-8362-5348B0A52724}"/>
                  </a:ext>
                </a:extLst>
              </p:cNvPr>
              <p:cNvPicPr/>
              <p:nvPr/>
            </p:nvPicPr>
            <p:blipFill>
              <a:blip r:embed="rId6"/>
              <a:stretch>
                <a:fillRect/>
              </a:stretch>
            </p:blipFill>
            <p:spPr>
              <a:xfrm>
                <a:off x="3958200" y="2450880"/>
                <a:ext cx="3785400" cy="3096720"/>
              </a:xfrm>
              <a:prstGeom prst="rect">
                <a:avLst/>
              </a:prstGeom>
            </p:spPr>
          </p:pic>
        </mc:Fallback>
      </mc:AlternateContent>
      <p:pic>
        <p:nvPicPr>
          <p:cNvPr id="6" name="Picture 5" descr="A picture containing logo&#10;&#10;Description automatically generated">
            <a:extLst>
              <a:ext uri="{FF2B5EF4-FFF2-40B4-BE49-F238E27FC236}">
                <a16:creationId xmlns:a16="http://schemas.microsoft.com/office/drawing/2014/main" id="{D73836A5-D6E2-2160-A180-574F7B170C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Tree>
    <p:extLst>
      <p:ext uri="{BB962C8B-B14F-4D97-AF65-F5344CB8AC3E}">
        <p14:creationId xmlns:p14="http://schemas.microsoft.com/office/powerpoint/2010/main" val="23340921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32F814-1E5E-2345-AF66-B1A3223E635B}"/>
              </a:ext>
            </a:extLst>
          </p:cNvPr>
          <p:cNvSpPr>
            <a:spLocks noGrp="1"/>
          </p:cNvSpPr>
          <p:nvPr>
            <p:ph type="sldNum" sz="quarter" idx="12"/>
          </p:nvPr>
        </p:nvSpPr>
        <p:spPr>
          <a:xfrm>
            <a:off x="8458200" y="6433445"/>
            <a:ext cx="386530" cy="247226"/>
          </a:xfrm>
        </p:spPr>
        <p:txBody>
          <a:bodyPr wrap="none" anchor="ctr">
            <a:normAutofit fontScale="92500" lnSpcReduction="10000"/>
          </a:bodyPr>
          <a:lstStyle/>
          <a:p>
            <a:pPr>
              <a:spcAft>
                <a:spcPts val="600"/>
              </a:spcAft>
            </a:pPr>
            <a:fld id="{F18F5FCC-583C-47C6-9953-2F6AD74D46AE}" type="slidenum">
              <a:rPr lang="en-US" smtClean="0">
                <a:solidFill>
                  <a:srgbClr val="55565A"/>
                </a:solidFill>
              </a:rPr>
              <a:pPr>
                <a:spcAft>
                  <a:spcPts val="600"/>
                </a:spcAft>
              </a:pPr>
              <a:t>49</a:t>
            </a:fld>
            <a:endParaRPr lang="en-US">
              <a:solidFill>
                <a:srgbClr val="55565A"/>
              </a:solidFill>
            </a:endParaRPr>
          </a:p>
        </p:txBody>
      </p:sp>
      <p:sp>
        <p:nvSpPr>
          <p:cNvPr id="13" name="Title 4">
            <a:extLst>
              <a:ext uri="{FF2B5EF4-FFF2-40B4-BE49-F238E27FC236}">
                <a16:creationId xmlns:a16="http://schemas.microsoft.com/office/drawing/2014/main" id="{E62D5406-21B2-4C0A-BA6B-79E4099DF3AE}"/>
              </a:ext>
            </a:extLst>
          </p:cNvPr>
          <p:cNvSpPr>
            <a:spLocks noGrp="1"/>
          </p:cNvSpPr>
          <p:nvPr>
            <p:ph type="title"/>
          </p:nvPr>
        </p:nvSpPr>
        <p:spPr>
          <a:xfrm>
            <a:off x="283177" y="381000"/>
            <a:ext cx="8396863" cy="620358"/>
          </a:xfrm>
        </p:spPr>
        <p:txBody>
          <a:bodyPr>
            <a:normAutofit fontScale="90000"/>
          </a:bodyPr>
          <a:lstStyle/>
          <a:p>
            <a:r>
              <a:rPr lang="en-IN" sz="3600" dirty="0"/>
              <a:t>Logistic Regression!!</a:t>
            </a:r>
            <a:endParaRPr lang="en-US" sz="3600" dirty="0">
              <a:latin typeface="+mn-lt"/>
              <a:ea typeface="+mn-ea"/>
              <a:cs typeface="+mn-cs"/>
            </a:endParaRPr>
          </a:p>
        </p:txBody>
      </p:sp>
      <p:pic>
        <p:nvPicPr>
          <p:cNvPr id="7" name="Picture 6">
            <a:extLst>
              <a:ext uri="{FF2B5EF4-FFF2-40B4-BE49-F238E27FC236}">
                <a16:creationId xmlns:a16="http://schemas.microsoft.com/office/drawing/2014/main" id="{67BB55E8-40EB-4462-9244-B00AB91847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2290" y="-13054"/>
            <a:ext cx="2261834" cy="1412948"/>
          </a:xfrm>
          <a:prstGeom prst="rect">
            <a:avLst/>
          </a:prstGeom>
        </p:spPr>
      </p:pic>
      <p:pic>
        <p:nvPicPr>
          <p:cNvPr id="3" name="Picture 2">
            <a:extLst>
              <a:ext uri="{FF2B5EF4-FFF2-40B4-BE49-F238E27FC236}">
                <a16:creationId xmlns:a16="http://schemas.microsoft.com/office/drawing/2014/main" id="{59FDEAFE-017D-4F1E-9F2E-5228DF43E60C}"/>
              </a:ext>
            </a:extLst>
          </p:cNvPr>
          <p:cNvPicPr>
            <a:picLocks noChangeAspect="1"/>
          </p:cNvPicPr>
          <p:nvPr/>
        </p:nvPicPr>
        <p:blipFill>
          <a:blip r:embed="rId3"/>
          <a:stretch>
            <a:fillRect/>
          </a:stretch>
        </p:blipFill>
        <p:spPr>
          <a:xfrm>
            <a:off x="76200" y="6060606"/>
            <a:ext cx="1619517" cy="745677"/>
          </a:xfrm>
          <a:prstGeom prst="rect">
            <a:avLst/>
          </a:prstGeom>
        </p:spPr>
      </p:pic>
      <p:pic>
        <p:nvPicPr>
          <p:cNvPr id="4" name="Picture 3">
            <a:extLst>
              <a:ext uri="{FF2B5EF4-FFF2-40B4-BE49-F238E27FC236}">
                <a16:creationId xmlns:a16="http://schemas.microsoft.com/office/drawing/2014/main" id="{4641CF1A-7DF7-4CAF-8749-7037CD3BD2D5}"/>
              </a:ext>
            </a:extLst>
          </p:cNvPr>
          <p:cNvPicPr>
            <a:picLocks noChangeAspect="1"/>
          </p:cNvPicPr>
          <p:nvPr/>
        </p:nvPicPr>
        <p:blipFill>
          <a:blip r:embed="rId4"/>
          <a:stretch>
            <a:fillRect/>
          </a:stretch>
        </p:blipFill>
        <p:spPr>
          <a:xfrm>
            <a:off x="283177" y="1524000"/>
            <a:ext cx="8450947" cy="4419600"/>
          </a:xfrm>
          <a:prstGeom prst="rect">
            <a:avLst/>
          </a:prstGeom>
        </p:spPr>
      </p:pic>
      <p:pic>
        <p:nvPicPr>
          <p:cNvPr id="5" name="Picture 4" descr="A picture containing logo&#10;&#10;Description automatically generated">
            <a:extLst>
              <a:ext uri="{FF2B5EF4-FFF2-40B4-BE49-F238E27FC236}">
                <a16:creationId xmlns:a16="http://schemas.microsoft.com/office/drawing/2014/main" id="{8958C625-063A-DE12-2C0D-67CC3BACE6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Tree>
    <p:extLst>
      <p:ext uri="{BB962C8B-B14F-4D97-AF65-F5344CB8AC3E}">
        <p14:creationId xmlns:p14="http://schemas.microsoft.com/office/powerpoint/2010/main" val="2221741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prstGeom prst="rect">
            <a:avLst/>
          </a:prstGeom>
        </p:spPr>
        <p:txBody>
          <a:bodyPr/>
          <a:lstStyle/>
          <a:p>
            <a:fld id="{A4D5AF19-D3E5-44A9-A81C-2D30B085870A}" type="datetime1">
              <a:rPr lang="en-US" smtClean="0"/>
              <a:t>12/30/2022</a:t>
            </a:fld>
            <a:endParaRPr lang="en-US"/>
          </a:p>
        </p:txBody>
      </p:sp>
      <p:sp>
        <p:nvSpPr>
          <p:cNvPr id="5" name="Footer Placeholder 4"/>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
        <p:nvSpPr>
          <p:cNvPr id="6" name="Slide Number Placeholder 5"/>
          <p:cNvSpPr>
            <a:spLocks noGrp="1"/>
          </p:cNvSpPr>
          <p:nvPr>
            <p:ph type="sldNum" sz="quarter" idx="12"/>
          </p:nvPr>
        </p:nvSpPr>
        <p:spPr>
          <a:prstGeom prst="rect">
            <a:avLst/>
          </a:prstGeom>
        </p:spPr>
        <p:txBody>
          <a:bodyPr/>
          <a:lstStyle/>
          <a:p>
            <a:fld id="{B6F15528-21DE-4FAA-801E-634DDDAF4B2B}" type="slidenum">
              <a:rPr lang="en-US" smtClean="0"/>
              <a:pPr/>
              <a:t>5</a:t>
            </a:fld>
            <a:endParaRPr lang="en-US"/>
          </a:p>
        </p:txBody>
      </p:sp>
      <p:sp>
        <p:nvSpPr>
          <p:cNvPr id="7" name="Title 1"/>
          <p:cNvSpPr txBox="1">
            <a:spLocks/>
          </p:cNvSpPr>
          <p:nvPr/>
        </p:nvSpPr>
        <p:spPr>
          <a:xfrm>
            <a:off x="1524000" y="0"/>
            <a:ext cx="76200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Text Books</a:t>
            </a:r>
          </a:p>
        </p:txBody>
      </p:sp>
      <p:graphicFrame>
        <p:nvGraphicFramePr>
          <p:cNvPr id="2" name="Table 1">
            <a:extLst>
              <a:ext uri="{FF2B5EF4-FFF2-40B4-BE49-F238E27FC236}">
                <a16:creationId xmlns:a16="http://schemas.microsoft.com/office/drawing/2014/main" id="{21DE8DC8-51BB-6959-0FBB-5CC47FF3F45A}"/>
              </a:ext>
            </a:extLst>
          </p:cNvPr>
          <p:cNvGraphicFramePr>
            <a:graphicFrameLocks noGrp="1"/>
          </p:cNvGraphicFramePr>
          <p:nvPr/>
        </p:nvGraphicFramePr>
        <p:xfrm>
          <a:off x="609600" y="1066800"/>
          <a:ext cx="8229600" cy="4953000"/>
        </p:xfrm>
        <a:graphic>
          <a:graphicData uri="http://schemas.openxmlformats.org/drawingml/2006/table">
            <a:tbl>
              <a:tblPr firstRow="1" firstCol="1" bandRow="1">
                <a:tableStyleId>{5C22544A-7EE6-4342-B048-85BDC9FD1C3A}</a:tableStyleId>
              </a:tblPr>
              <a:tblGrid>
                <a:gridCol w="8229600">
                  <a:extLst>
                    <a:ext uri="{9D8B030D-6E8A-4147-A177-3AD203B41FA5}">
                      <a16:colId xmlns:a16="http://schemas.microsoft.com/office/drawing/2014/main" val="1917722758"/>
                    </a:ext>
                  </a:extLst>
                </a:gridCol>
              </a:tblGrid>
              <a:tr h="353315">
                <a:tc>
                  <a:txBody>
                    <a:bodyPr/>
                    <a:lstStyle/>
                    <a:p>
                      <a:pPr algn="l">
                        <a:lnSpc>
                          <a:spcPct val="115000"/>
                        </a:lnSpc>
                        <a:spcAft>
                          <a:spcPts val="1000"/>
                        </a:spcAft>
                        <a:tabLst>
                          <a:tab pos="1533525" algn="l"/>
                        </a:tabLst>
                      </a:pPr>
                      <a:r>
                        <a:rPr lang="en-US" sz="1400" dirty="0">
                          <a:effectLst/>
                        </a:rPr>
                        <a:t>Text books: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75000"/>
                      </a:schemeClr>
                    </a:solidFill>
                  </a:tcPr>
                </a:tc>
                <a:extLst>
                  <a:ext uri="{0D108BD9-81ED-4DB2-BD59-A6C34878D82A}">
                    <a16:rowId xmlns:a16="http://schemas.microsoft.com/office/drawing/2014/main" val="2230905996"/>
                  </a:ext>
                </a:extLst>
              </a:tr>
              <a:tr h="624638">
                <a:tc>
                  <a:txBody>
                    <a:bodyPr/>
                    <a:lstStyle/>
                    <a:p>
                      <a:pPr marL="342900" lvl="0" indent="-342900" algn="just">
                        <a:lnSpc>
                          <a:spcPct val="115000"/>
                        </a:lnSpc>
                        <a:buFont typeface="+mj-lt"/>
                        <a:buAutoNum type="arabicParenR"/>
                      </a:pPr>
                      <a:r>
                        <a:rPr lang="en-US" sz="1200" dirty="0">
                          <a:effectLst/>
                        </a:rPr>
                        <a:t>Marco Gori , Machine Learning: A Constraint-Based Approach, Morgan </a:t>
                      </a:r>
                      <a:endParaRPr lang="en-IN" sz="1100" dirty="0">
                        <a:effectLst/>
                      </a:endParaRPr>
                    </a:p>
                    <a:p>
                      <a:pPr marL="318770" algn="just">
                        <a:lnSpc>
                          <a:spcPct val="115000"/>
                        </a:lnSpc>
                        <a:spcAft>
                          <a:spcPts val="1000"/>
                        </a:spcAft>
                      </a:pPr>
                      <a:r>
                        <a:rPr lang="en-US" sz="1200" dirty="0">
                          <a:effectLst/>
                        </a:rPr>
                        <a:t>Kaufmann. 2017</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28820270"/>
                  </a:ext>
                </a:extLst>
              </a:tr>
              <a:tr h="302896">
                <a:tc>
                  <a:txBody>
                    <a:bodyPr/>
                    <a:lstStyle/>
                    <a:p>
                      <a:pPr marL="342900" lvl="0" indent="-342900" algn="just">
                        <a:lnSpc>
                          <a:spcPct val="115000"/>
                        </a:lnSpc>
                        <a:spcAft>
                          <a:spcPts val="1000"/>
                        </a:spcAft>
                        <a:buFont typeface="+mj-lt"/>
                        <a:buAutoNum type="arabicParenR"/>
                      </a:pPr>
                      <a:r>
                        <a:rPr lang="en-US" sz="1200" dirty="0" err="1">
                          <a:effectLst/>
                        </a:rPr>
                        <a:t>Ethem</a:t>
                      </a:r>
                      <a:r>
                        <a:rPr lang="en-US" sz="1200" dirty="0">
                          <a:effectLst/>
                        </a:rPr>
                        <a:t> </a:t>
                      </a:r>
                      <a:r>
                        <a:rPr lang="en-US" sz="1200" dirty="0" err="1">
                          <a:effectLst/>
                        </a:rPr>
                        <a:t>Alpaydin</a:t>
                      </a:r>
                      <a:r>
                        <a:rPr lang="en-US" sz="1200" dirty="0">
                          <a:effectLst/>
                        </a:rPr>
                        <a:t>, Machine Learning: The New AI, MIT Press-2016</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42170824"/>
                  </a:ext>
                </a:extLst>
              </a:tr>
              <a:tr h="624638">
                <a:tc>
                  <a:txBody>
                    <a:bodyPr/>
                    <a:lstStyle/>
                    <a:p>
                      <a:pPr marL="342900" lvl="0" indent="-342900" algn="just">
                        <a:lnSpc>
                          <a:spcPct val="115000"/>
                        </a:lnSpc>
                        <a:spcAft>
                          <a:spcPts val="1000"/>
                        </a:spcAft>
                        <a:buFont typeface="+mj-lt"/>
                        <a:buAutoNum type="arabicParenR"/>
                      </a:pPr>
                      <a:r>
                        <a:rPr lang="en-US" sz="1200">
                          <a:effectLst/>
                        </a:rPr>
                        <a:t>Bishop, Christopher. Neural Networks for Pattern Recognition. New York, NY: Oxford University Press, 1995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28319879"/>
                  </a:ext>
                </a:extLst>
              </a:tr>
              <a:tr h="302896">
                <a:tc>
                  <a:txBody>
                    <a:bodyPr/>
                    <a:lstStyle/>
                    <a:p>
                      <a:pPr marL="342900" lvl="0" indent="-342900" algn="just">
                        <a:lnSpc>
                          <a:spcPct val="115000"/>
                        </a:lnSpc>
                        <a:spcAft>
                          <a:spcPts val="1000"/>
                        </a:spcAft>
                        <a:buFont typeface="+mj-lt"/>
                        <a:buAutoNum type="arabicParenR"/>
                      </a:pPr>
                      <a:r>
                        <a:rPr lang="en-US" sz="1200">
                          <a:effectLst/>
                        </a:rPr>
                        <a:t>Tom M. Mitchell, “Machine Learning”, McGraw-Hill, 2010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34225185"/>
                  </a:ext>
                </a:extLst>
              </a:tr>
              <a:tr h="353315">
                <a:tc>
                  <a:txBody>
                    <a:bodyPr/>
                    <a:lstStyle/>
                    <a:p>
                      <a:pPr algn="just">
                        <a:lnSpc>
                          <a:spcPct val="115000"/>
                        </a:lnSpc>
                        <a:spcAft>
                          <a:spcPts val="1000"/>
                        </a:spcAft>
                        <a:tabLst>
                          <a:tab pos="1533525" algn="l"/>
                        </a:tabLst>
                      </a:pPr>
                      <a:r>
                        <a:rPr lang="en-US" sz="1400" dirty="0">
                          <a:effectLst/>
                        </a:rPr>
                        <a:t>Reference Books: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2">
                        <a:lumMod val="75000"/>
                      </a:schemeClr>
                    </a:solidFill>
                  </a:tcPr>
                </a:tc>
                <a:extLst>
                  <a:ext uri="{0D108BD9-81ED-4DB2-BD59-A6C34878D82A}">
                    <a16:rowId xmlns:a16="http://schemas.microsoft.com/office/drawing/2014/main" val="3499582891"/>
                  </a:ext>
                </a:extLst>
              </a:tr>
              <a:tr h="572568">
                <a:tc>
                  <a:txBody>
                    <a:bodyPr/>
                    <a:lstStyle/>
                    <a:p>
                      <a:pPr marL="342900" lvl="0" indent="-342900" algn="l">
                        <a:lnSpc>
                          <a:spcPct val="115000"/>
                        </a:lnSpc>
                        <a:buSzPts val="1200"/>
                        <a:buFont typeface="+mj-lt"/>
                        <a:buAutoNum type="arabicParenR"/>
                        <a:tabLst>
                          <a:tab pos="318770" algn="l"/>
                        </a:tabLst>
                      </a:pPr>
                      <a:r>
                        <a:rPr lang="en-US" sz="1100">
                          <a:effectLst/>
                        </a:rPr>
                        <a:t>Ryszard, S., Michalski, J. G. Carbonell and Tom M. Mitchell, Machine Learning: An Artificial Intelligence Approach, Volume 1, Elsevier. 2014</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70848715"/>
                  </a:ext>
                </a:extLst>
              </a:tr>
              <a:tr h="572568">
                <a:tc>
                  <a:txBody>
                    <a:bodyPr/>
                    <a:lstStyle/>
                    <a:p>
                      <a:pPr marL="342900" lvl="0" indent="-342900" algn="l">
                        <a:lnSpc>
                          <a:spcPct val="115000"/>
                        </a:lnSpc>
                        <a:buSzPts val="1200"/>
                        <a:buFont typeface="+mj-lt"/>
                        <a:buAutoNum type="arabicParenR"/>
                        <a:tabLst>
                          <a:tab pos="318770" algn="l"/>
                        </a:tabLst>
                      </a:pPr>
                      <a:r>
                        <a:rPr lang="en-US" sz="1100">
                          <a:effectLst/>
                        </a:rPr>
                        <a:t>Stephen Marsland, Taylor &amp; Francis 2009. Machine Learning: An Algorithmic Perspective.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45324262"/>
                  </a:ext>
                </a:extLst>
              </a:tr>
              <a:tr h="572568">
                <a:tc>
                  <a:txBody>
                    <a:bodyPr/>
                    <a:lstStyle/>
                    <a:p>
                      <a:pPr marL="342900" lvl="0" indent="-342900" algn="l">
                        <a:lnSpc>
                          <a:spcPct val="115000"/>
                        </a:lnSpc>
                        <a:buSzPts val="1200"/>
                        <a:buFont typeface="+mj-lt"/>
                        <a:buAutoNum type="arabicParenR"/>
                        <a:tabLst>
                          <a:tab pos="318770" algn="l"/>
                        </a:tabLst>
                      </a:pPr>
                      <a:r>
                        <a:rPr lang="en-US" sz="1100">
                          <a:effectLst/>
                        </a:rPr>
                        <a:t>Ethem Alpaydin, (2004) “Introduction to Machine Learning (Adaptive Computation and Machine Learning)”, The MIT Press.</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67517224"/>
                  </a:ext>
                </a:extLst>
              </a:tr>
              <a:tr h="673598">
                <a:tc>
                  <a:txBody>
                    <a:bodyPr/>
                    <a:lstStyle/>
                    <a:p>
                      <a:pPr marL="342900" lvl="0" indent="-342900" algn="l">
                        <a:lnSpc>
                          <a:spcPts val="1800"/>
                        </a:lnSpc>
                        <a:spcBef>
                          <a:spcPts val="2400"/>
                        </a:spcBef>
                        <a:buSzPts val="1200"/>
                        <a:buFont typeface="+mj-lt"/>
                        <a:buAutoNum type="arabicParenR"/>
                        <a:tabLst>
                          <a:tab pos="318770" algn="l"/>
                        </a:tabLst>
                      </a:pPr>
                      <a:r>
                        <a:rPr lang="en-US" sz="1200" kern="0" dirty="0">
                          <a:effectLst/>
                        </a:rPr>
                        <a:t>Fundamentals of Machine Learning for Predictive Data </a:t>
                      </a:r>
                      <a:r>
                        <a:rPr lang="en-US" sz="1200" kern="0" dirty="0" err="1">
                          <a:effectLst/>
                        </a:rPr>
                        <a:t>Anayltics</a:t>
                      </a:r>
                      <a:r>
                        <a:rPr lang="en-US" sz="1200" kern="0" dirty="0">
                          <a:effectLst/>
                        </a:rPr>
                        <a:t>: Algorithms, Worked Examples, and Case Studies 1st Edition by </a:t>
                      </a:r>
                      <a:r>
                        <a:rPr lang="en-US" sz="1200" u="sng" kern="0" dirty="0">
                          <a:effectLst/>
                          <a:hlinkClick r:id="rId3"/>
                        </a:rPr>
                        <a:t>John D. Kelleher</a:t>
                      </a:r>
                      <a:r>
                        <a:rPr lang="en-US" sz="1200" kern="0" dirty="0">
                          <a:effectLst/>
                        </a:rPr>
                        <a:t> </a:t>
                      </a:r>
                      <a:endParaRPr lang="en-IN" sz="1100" b="1" kern="0" dirty="0">
                        <a:solidFill>
                          <a:srgbClr val="365F9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38486322"/>
                  </a:ext>
                </a:extLst>
              </a:tr>
            </a:tbl>
          </a:graphicData>
        </a:graphic>
      </p:graphicFrame>
      <p:pic>
        <p:nvPicPr>
          <p:cNvPr id="3" name="Picture 2" descr="A picture containing logo&#10;&#10;Description automatically generated">
            <a:extLst>
              <a:ext uri="{FF2B5EF4-FFF2-40B4-BE49-F238E27FC236}">
                <a16:creationId xmlns:a16="http://schemas.microsoft.com/office/drawing/2014/main" id="{0AEB4604-C8C6-6C44-031D-44BA5FACD3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6201"/>
            <a:ext cx="1295401" cy="838200"/>
          </a:xfrm>
          <a:prstGeom prst="rect">
            <a:avLst/>
          </a:prstGeom>
        </p:spPr>
      </p:pic>
    </p:spTree>
    <p:extLst>
      <p:ext uri="{BB962C8B-B14F-4D97-AF65-F5344CB8AC3E}">
        <p14:creationId xmlns:p14="http://schemas.microsoft.com/office/powerpoint/2010/main" val="9411029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32F814-1E5E-2345-AF66-B1A3223E635B}"/>
              </a:ext>
            </a:extLst>
          </p:cNvPr>
          <p:cNvSpPr>
            <a:spLocks noGrp="1"/>
          </p:cNvSpPr>
          <p:nvPr>
            <p:ph type="sldNum" sz="quarter" idx="12"/>
          </p:nvPr>
        </p:nvSpPr>
        <p:spPr>
          <a:xfrm>
            <a:off x="8458200" y="6433445"/>
            <a:ext cx="386530" cy="247226"/>
          </a:xfrm>
        </p:spPr>
        <p:txBody>
          <a:bodyPr wrap="none" anchor="ctr">
            <a:normAutofit fontScale="92500" lnSpcReduction="10000"/>
          </a:bodyPr>
          <a:lstStyle/>
          <a:p>
            <a:pPr>
              <a:spcAft>
                <a:spcPts val="600"/>
              </a:spcAft>
            </a:pPr>
            <a:fld id="{F18F5FCC-583C-47C6-9953-2F6AD74D46AE}" type="slidenum">
              <a:rPr lang="en-US" smtClean="0">
                <a:solidFill>
                  <a:srgbClr val="55565A"/>
                </a:solidFill>
              </a:rPr>
              <a:pPr>
                <a:spcAft>
                  <a:spcPts val="600"/>
                </a:spcAft>
              </a:pPr>
              <a:t>50</a:t>
            </a:fld>
            <a:endParaRPr lang="en-US">
              <a:solidFill>
                <a:srgbClr val="55565A"/>
              </a:solidFill>
            </a:endParaRPr>
          </a:p>
        </p:txBody>
      </p:sp>
      <p:sp>
        <p:nvSpPr>
          <p:cNvPr id="13" name="Title 4">
            <a:extLst>
              <a:ext uri="{FF2B5EF4-FFF2-40B4-BE49-F238E27FC236}">
                <a16:creationId xmlns:a16="http://schemas.microsoft.com/office/drawing/2014/main" id="{E62D5406-21B2-4C0A-BA6B-79E4099DF3AE}"/>
              </a:ext>
            </a:extLst>
          </p:cNvPr>
          <p:cNvSpPr>
            <a:spLocks noGrp="1"/>
          </p:cNvSpPr>
          <p:nvPr>
            <p:ph type="title"/>
          </p:nvPr>
        </p:nvSpPr>
        <p:spPr>
          <a:xfrm>
            <a:off x="283177" y="381000"/>
            <a:ext cx="8396863" cy="620358"/>
          </a:xfrm>
        </p:spPr>
        <p:txBody>
          <a:bodyPr>
            <a:normAutofit fontScale="90000"/>
          </a:bodyPr>
          <a:lstStyle/>
          <a:p>
            <a:r>
              <a:rPr lang="en-IN" sz="3600" dirty="0"/>
              <a:t>Logistic Regression!!</a:t>
            </a:r>
            <a:endParaRPr lang="en-US" sz="3600" dirty="0">
              <a:latin typeface="+mn-lt"/>
              <a:ea typeface="+mn-ea"/>
              <a:cs typeface="+mn-cs"/>
            </a:endParaRPr>
          </a:p>
        </p:txBody>
      </p:sp>
      <p:pic>
        <p:nvPicPr>
          <p:cNvPr id="7" name="Picture 6">
            <a:extLst>
              <a:ext uri="{FF2B5EF4-FFF2-40B4-BE49-F238E27FC236}">
                <a16:creationId xmlns:a16="http://schemas.microsoft.com/office/drawing/2014/main" id="{67BB55E8-40EB-4462-9244-B00AB91847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2290" y="-13054"/>
            <a:ext cx="2261834" cy="1412948"/>
          </a:xfrm>
          <a:prstGeom prst="rect">
            <a:avLst/>
          </a:prstGeom>
        </p:spPr>
      </p:pic>
      <p:pic>
        <p:nvPicPr>
          <p:cNvPr id="3" name="Picture 2">
            <a:extLst>
              <a:ext uri="{FF2B5EF4-FFF2-40B4-BE49-F238E27FC236}">
                <a16:creationId xmlns:a16="http://schemas.microsoft.com/office/drawing/2014/main" id="{59FDEAFE-017D-4F1E-9F2E-5228DF43E60C}"/>
              </a:ext>
            </a:extLst>
          </p:cNvPr>
          <p:cNvPicPr>
            <a:picLocks noChangeAspect="1"/>
          </p:cNvPicPr>
          <p:nvPr/>
        </p:nvPicPr>
        <p:blipFill>
          <a:blip r:embed="rId3"/>
          <a:stretch>
            <a:fillRect/>
          </a:stretch>
        </p:blipFill>
        <p:spPr>
          <a:xfrm>
            <a:off x="76200" y="6060606"/>
            <a:ext cx="1619517" cy="745677"/>
          </a:xfrm>
          <a:prstGeom prst="rect">
            <a:avLst/>
          </a:prstGeom>
        </p:spPr>
      </p:pic>
      <p:pic>
        <p:nvPicPr>
          <p:cNvPr id="4" name="Picture 3">
            <a:extLst>
              <a:ext uri="{FF2B5EF4-FFF2-40B4-BE49-F238E27FC236}">
                <a16:creationId xmlns:a16="http://schemas.microsoft.com/office/drawing/2014/main" id="{A401BF73-D5A5-43BC-835F-17E32FF9AACE}"/>
              </a:ext>
            </a:extLst>
          </p:cNvPr>
          <p:cNvPicPr>
            <a:picLocks noChangeAspect="1"/>
          </p:cNvPicPr>
          <p:nvPr/>
        </p:nvPicPr>
        <p:blipFill>
          <a:blip r:embed="rId4"/>
          <a:stretch>
            <a:fillRect/>
          </a:stretch>
        </p:blipFill>
        <p:spPr>
          <a:xfrm>
            <a:off x="76200" y="1395411"/>
            <a:ext cx="8657924" cy="4471989"/>
          </a:xfrm>
          <a:prstGeom prst="rect">
            <a:avLst/>
          </a:prstGeom>
        </p:spPr>
      </p:pic>
      <p:pic>
        <p:nvPicPr>
          <p:cNvPr id="5" name="Picture 4" descr="A picture containing logo&#10;&#10;Description automatically generated">
            <a:extLst>
              <a:ext uri="{FF2B5EF4-FFF2-40B4-BE49-F238E27FC236}">
                <a16:creationId xmlns:a16="http://schemas.microsoft.com/office/drawing/2014/main" id="{6318089C-3CA7-3D52-C218-C6F50F0B88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Tree>
    <p:extLst>
      <p:ext uri="{BB962C8B-B14F-4D97-AF65-F5344CB8AC3E}">
        <p14:creationId xmlns:p14="http://schemas.microsoft.com/office/powerpoint/2010/main" val="42235982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32F814-1E5E-2345-AF66-B1A3223E635B}"/>
              </a:ext>
            </a:extLst>
          </p:cNvPr>
          <p:cNvSpPr>
            <a:spLocks noGrp="1"/>
          </p:cNvSpPr>
          <p:nvPr>
            <p:ph type="sldNum" sz="quarter" idx="12"/>
          </p:nvPr>
        </p:nvSpPr>
        <p:spPr>
          <a:xfrm>
            <a:off x="8458200" y="6433445"/>
            <a:ext cx="386530" cy="247226"/>
          </a:xfrm>
        </p:spPr>
        <p:txBody>
          <a:bodyPr wrap="none" anchor="ctr">
            <a:normAutofit fontScale="92500" lnSpcReduction="10000"/>
          </a:bodyPr>
          <a:lstStyle/>
          <a:p>
            <a:pPr>
              <a:spcAft>
                <a:spcPts val="600"/>
              </a:spcAft>
            </a:pPr>
            <a:fld id="{F18F5FCC-583C-47C6-9953-2F6AD74D46AE}" type="slidenum">
              <a:rPr lang="en-US" smtClean="0">
                <a:solidFill>
                  <a:srgbClr val="55565A"/>
                </a:solidFill>
              </a:rPr>
              <a:pPr>
                <a:spcAft>
                  <a:spcPts val="600"/>
                </a:spcAft>
              </a:pPr>
              <a:t>51</a:t>
            </a:fld>
            <a:endParaRPr lang="en-US">
              <a:solidFill>
                <a:srgbClr val="55565A"/>
              </a:solidFill>
            </a:endParaRPr>
          </a:p>
        </p:txBody>
      </p:sp>
      <p:sp>
        <p:nvSpPr>
          <p:cNvPr id="13" name="Title 4">
            <a:extLst>
              <a:ext uri="{FF2B5EF4-FFF2-40B4-BE49-F238E27FC236}">
                <a16:creationId xmlns:a16="http://schemas.microsoft.com/office/drawing/2014/main" id="{E62D5406-21B2-4C0A-BA6B-79E4099DF3AE}"/>
              </a:ext>
            </a:extLst>
          </p:cNvPr>
          <p:cNvSpPr>
            <a:spLocks noGrp="1"/>
          </p:cNvSpPr>
          <p:nvPr>
            <p:ph type="title"/>
          </p:nvPr>
        </p:nvSpPr>
        <p:spPr>
          <a:xfrm>
            <a:off x="283177" y="381000"/>
            <a:ext cx="8396863" cy="620358"/>
          </a:xfrm>
        </p:spPr>
        <p:txBody>
          <a:bodyPr>
            <a:normAutofit fontScale="90000"/>
          </a:bodyPr>
          <a:lstStyle/>
          <a:p>
            <a:r>
              <a:rPr lang="en-IN" sz="3600" dirty="0"/>
              <a:t>Logistic Regression!!</a:t>
            </a:r>
            <a:endParaRPr lang="en-US" sz="3600" dirty="0">
              <a:latin typeface="+mn-lt"/>
              <a:ea typeface="+mn-ea"/>
              <a:cs typeface="+mn-cs"/>
            </a:endParaRPr>
          </a:p>
        </p:txBody>
      </p:sp>
      <p:pic>
        <p:nvPicPr>
          <p:cNvPr id="7" name="Picture 6">
            <a:extLst>
              <a:ext uri="{FF2B5EF4-FFF2-40B4-BE49-F238E27FC236}">
                <a16:creationId xmlns:a16="http://schemas.microsoft.com/office/drawing/2014/main" id="{67BB55E8-40EB-4462-9244-B00AB91847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2290" y="-13054"/>
            <a:ext cx="2261834" cy="1412948"/>
          </a:xfrm>
          <a:prstGeom prst="rect">
            <a:avLst/>
          </a:prstGeom>
        </p:spPr>
      </p:pic>
      <p:pic>
        <p:nvPicPr>
          <p:cNvPr id="3" name="Picture 2">
            <a:extLst>
              <a:ext uri="{FF2B5EF4-FFF2-40B4-BE49-F238E27FC236}">
                <a16:creationId xmlns:a16="http://schemas.microsoft.com/office/drawing/2014/main" id="{59FDEAFE-017D-4F1E-9F2E-5228DF43E60C}"/>
              </a:ext>
            </a:extLst>
          </p:cNvPr>
          <p:cNvPicPr>
            <a:picLocks noChangeAspect="1"/>
          </p:cNvPicPr>
          <p:nvPr/>
        </p:nvPicPr>
        <p:blipFill>
          <a:blip r:embed="rId3"/>
          <a:stretch>
            <a:fillRect/>
          </a:stretch>
        </p:blipFill>
        <p:spPr>
          <a:xfrm>
            <a:off x="76200" y="6060606"/>
            <a:ext cx="1619517" cy="745677"/>
          </a:xfrm>
          <a:prstGeom prst="rect">
            <a:avLst/>
          </a:prstGeom>
        </p:spPr>
      </p:pic>
      <p:pic>
        <p:nvPicPr>
          <p:cNvPr id="5" name="Picture 4">
            <a:extLst>
              <a:ext uri="{FF2B5EF4-FFF2-40B4-BE49-F238E27FC236}">
                <a16:creationId xmlns:a16="http://schemas.microsoft.com/office/drawing/2014/main" id="{EF1130CE-81D5-484A-834A-5E73E4E38FB0}"/>
              </a:ext>
            </a:extLst>
          </p:cNvPr>
          <p:cNvPicPr>
            <a:picLocks noChangeAspect="1"/>
          </p:cNvPicPr>
          <p:nvPr/>
        </p:nvPicPr>
        <p:blipFill>
          <a:blip r:embed="rId4"/>
          <a:stretch>
            <a:fillRect/>
          </a:stretch>
        </p:blipFill>
        <p:spPr>
          <a:xfrm>
            <a:off x="337260" y="1524000"/>
            <a:ext cx="8396863" cy="4510910"/>
          </a:xfrm>
          <a:prstGeom prst="rect">
            <a:avLst/>
          </a:prstGeom>
        </p:spPr>
      </p:pic>
      <p:pic>
        <p:nvPicPr>
          <p:cNvPr id="4" name="Picture 3" descr="A picture containing logo&#10;&#10;Description automatically generated">
            <a:extLst>
              <a:ext uri="{FF2B5EF4-FFF2-40B4-BE49-F238E27FC236}">
                <a16:creationId xmlns:a16="http://schemas.microsoft.com/office/drawing/2014/main" id="{A42FD689-9B5D-C5BE-624D-506E187C40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Tree>
    <p:extLst>
      <p:ext uri="{BB962C8B-B14F-4D97-AF65-F5344CB8AC3E}">
        <p14:creationId xmlns:p14="http://schemas.microsoft.com/office/powerpoint/2010/main" val="38826402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32F814-1E5E-2345-AF66-B1A3223E635B}"/>
              </a:ext>
            </a:extLst>
          </p:cNvPr>
          <p:cNvSpPr>
            <a:spLocks noGrp="1"/>
          </p:cNvSpPr>
          <p:nvPr>
            <p:ph type="sldNum" sz="quarter" idx="12"/>
          </p:nvPr>
        </p:nvSpPr>
        <p:spPr>
          <a:xfrm>
            <a:off x="8458200" y="6433445"/>
            <a:ext cx="386530" cy="247226"/>
          </a:xfrm>
        </p:spPr>
        <p:txBody>
          <a:bodyPr wrap="none" anchor="ctr">
            <a:normAutofit fontScale="92500" lnSpcReduction="10000"/>
          </a:bodyPr>
          <a:lstStyle/>
          <a:p>
            <a:pPr>
              <a:spcAft>
                <a:spcPts val="600"/>
              </a:spcAft>
            </a:pPr>
            <a:fld id="{F18F5FCC-583C-47C6-9953-2F6AD74D46AE}" type="slidenum">
              <a:rPr lang="en-US" smtClean="0">
                <a:solidFill>
                  <a:srgbClr val="55565A"/>
                </a:solidFill>
              </a:rPr>
              <a:pPr>
                <a:spcAft>
                  <a:spcPts val="600"/>
                </a:spcAft>
              </a:pPr>
              <a:t>52</a:t>
            </a:fld>
            <a:endParaRPr lang="en-US">
              <a:solidFill>
                <a:srgbClr val="55565A"/>
              </a:solidFill>
            </a:endParaRPr>
          </a:p>
        </p:txBody>
      </p:sp>
      <p:sp>
        <p:nvSpPr>
          <p:cNvPr id="13" name="Title 4">
            <a:extLst>
              <a:ext uri="{FF2B5EF4-FFF2-40B4-BE49-F238E27FC236}">
                <a16:creationId xmlns:a16="http://schemas.microsoft.com/office/drawing/2014/main" id="{E62D5406-21B2-4C0A-BA6B-79E4099DF3AE}"/>
              </a:ext>
            </a:extLst>
          </p:cNvPr>
          <p:cNvSpPr>
            <a:spLocks noGrp="1"/>
          </p:cNvSpPr>
          <p:nvPr>
            <p:ph type="title"/>
          </p:nvPr>
        </p:nvSpPr>
        <p:spPr>
          <a:xfrm>
            <a:off x="283177" y="381000"/>
            <a:ext cx="8396863" cy="620358"/>
          </a:xfrm>
        </p:spPr>
        <p:txBody>
          <a:bodyPr>
            <a:normAutofit fontScale="90000"/>
          </a:bodyPr>
          <a:lstStyle/>
          <a:p>
            <a:r>
              <a:rPr lang="en-IN" sz="3600" dirty="0"/>
              <a:t>Logistic Regression!!</a:t>
            </a:r>
            <a:endParaRPr lang="en-US" sz="3600" dirty="0">
              <a:latin typeface="+mn-lt"/>
              <a:ea typeface="+mn-ea"/>
              <a:cs typeface="+mn-cs"/>
            </a:endParaRPr>
          </a:p>
        </p:txBody>
      </p:sp>
      <p:pic>
        <p:nvPicPr>
          <p:cNvPr id="7" name="Picture 6">
            <a:extLst>
              <a:ext uri="{FF2B5EF4-FFF2-40B4-BE49-F238E27FC236}">
                <a16:creationId xmlns:a16="http://schemas.microsoft.com/office/drawing/2014/main" id="{67BB55E8-40EB-4462-9244-B00AB91847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2290" y="-13054"/>
            <a:ext cx="2261834" cy="1412948"/>
          </a:xfrm>
          <a:prstGeom prst="rect">
            <a:avLst/>
          </a:prstGeom>
        </p:spPr>
      </p:pic>
      <p:pic>
        <p:nvPicPr>
          <p:cNvPr id="3" name="Picture 2">
            <a:extLst>
              <a:ext uri="{FF2B5EF4-FFF2-40B4-BE49-F238E27FC236}">
                <a16:creationId xmlns:a16="http://schemas.microsoft.com/office/drawing/2014/main" id="{59FDEAFE-017D-4F1E-9F2E-5228DF43E60C}"/>
              </a:ext>
            </a:extLst>
          </p:cNvPr>
          <p:cNvPicPr>
            <a:picLocks noChangeAspect="1"/>
          </p:cNvPicPr>
          <p:nvPr/>
        </p:nvPicPr>
        <p:blipFill>
          <a:blip r:embed="rId3"/>
          <a:stretch>
            <a:fillRect/>
          </a:stretch>
        </p:blipFill>
        <p:spPr>
          <a:xfrm>
            <a:off x="76200" y="6060606"/>
            <a:ext cx="1619517" cy="745677"/>
          </a:xfrm>
          <a:prstGeom prst="rect">
            <a:avLst/>
          </a:prstGeom>
        </p:spPr>
      </p:pic>
      <p:pic>
        <p:nvPicPr>
          <p:cNvPr id="4" name="Picture 3">
            <a:extLst>
              <a:ext uri="{FF2B5EF4-FFF2-40B4-BE49-F238E27FC236}">
                <a16:creationId xmlns:a16="http://schemas.microsoft.com/office/drawing/2014/main" id="{79C31592-A50D-4445-8C33-8396B90B0CCB}"/>
              </a:ext>
            </a:extLst>
          </p:cNvPr>
          <p:cNvPicPr>
            <a:picLocks noChangeAspect="1"/>
          </p:cNvPicPr>
          <p:nvPr/>
        </p:nvPicPr>
        <p:blipFill>
          <a:blip r:embed="rId4"/>
          <a:stretch>
            <a:fillRect/>
          </a:stretch>
        </p:blipFill>
        <p:spPr>
          <a:xfrm>
            <a:off x="457200" y="1580225"/>
            <a:ext cx="2128838" cy="4460406"/>
          </a:xfrm>
          <a:prstGeom prst="rect">
            <a:avLst/>
          </a:prstGeom>
        </p:spPr>
      </p:pic>
      <p:pic>
        <p:nvPicPr>
          <p:cNvPr id="6" name="Picture 5">
            <a:extLst>
              <a:ext uri="{FF2B5EF4-FFF2-40B4-BE49-F238E27FC236}">
                <a16:creationId xmlns:a16="http://schemas.microsoft.com/office/drawing/2014/main" id="{A6804508-E19C-497C-A01C-3BECF77D31EF}"/>
              </a:ext>
            </a:extLst>
          </p:cNvPr>
          <p:cNvPicPr>
            <a:picLocks noChangeAspect="1"/>
          </p:cNvPicPr>
          <p:nvPr/>
        </p:nvPicPr>
        <p:blipFill>
          <a:blip r:embed="rId5"/>
          <a:stretch>
            <a:fillRect/>
          </a:stretch>
        </p:blipFill>
        <p:spPr>
          <a:xfrm>
            <a:off x="2586038" y="2301649"/>
            <a:ext cx="6377392" cy="3230040"/>
          </a:xfrm>
          <a:prstGeom prst="rect">
            <a:avLst/>
          </a:prstGeom>
        </p:spPr>
      </p:pic>
      <p:pic>
        <p:nvPicPr>
          <p:cNvPr id="5" name="Picture 4" descr="A picture containing logo&#10;&#10;Description automatically generated">
            <a:extLst>
              <a:ext uri="{FF2B5EF4-FFF2-40B4-BE49-F238E27FC236}">
                <a16:creationId xmlns:a16="http://schemas.microsoft.com/office/drawing/2014/main" id="{6553827C-C6CF-6ECE-AB8E-2ECA42915C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Tree>
    <p:extLst>
      <p:ext uri="{BB962C8B-B14F-4D97-AF65-F5344CB8AC3E}">
        <p14:creationId xmlns:p14="http://schemas.microsoft.com/office/powerpoint/2010/main" val="15116504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32F814-1E5E-2345-AF66-B1A3223E635B}"/>
              </a:ext>
            </a:extLst>
          </p:cNvPr>
          <p:cNvSpPr>
            <a:spLocks noGrp="1"/>
          </p:cNvSpPr>
          <p:nvPr>
            <p:ph type="sldNum" sz="quarter" idx="12"/>
          </p:nvPr>
        </p:nvSpPr>
        <p:spPr>
          <a:xfrm>
            <a:off x="8458200" y="6433445"/>
            <a:ext cx="386530" cy="247226"/>
          </a:xfrm>
        </p:spPr>
        <p:txBody>
          <a:bodyPr wrap="none" anchor="ctr">
            <a:normAutofit fontScale="92500" lnSpcReduction="10000"/>
          </a:bodyPr>
          <a:lstStyle/>
          <a:p>
            <a:pPr>
              <a:spcAft>
                <a:spcPts val="600"/>
              </a:spcAft>
            </a:pPr>
            <a:fld id="{F18F5FCC-583C-47C6-9953-2F6AD74D46AE}" type="slidenum">
              <a:rPr lang="en-US" smtClean="0">
                <a:solidFill>
                  <a:srgbClr val="55565A"/>
                </a:solidFill>
              </a:rPr>
              <a:pPr>
                <a:spcAft>
                  <a:spcPts val="600"/>
                </a:spcAft>
              </a:pPr>
              <a:t>53</a:t>
            </a:fld>
            <a:endParaRPr lang="en-US">
              <a:solidFill>
                <a:srgbClr val="55565A"/>
              </a:solidFill>
            </a:endParaRPr>
          </a:p>
        </p:txBody>
      </p:sp>
      <p:sp>
        <p:nvSpPr>
          <p:cNvPr id="13" name="Title 4">
            <a:extLst>
              <a:ext uri="{FF2B5EF4-FFF2-40B4-BE49-F238E27FC236}">
                <a16:creationId xmlns:a16="http://schemas.microsoft.com/office/drawing/2014/main" id="{E62D5406-21B2-4C0A-BA6B-79E4099DF3AE}"/>
              </a:ext>
            </a:extLst>
          </p:cNvPr>
          <p:cNvSpPr>
            <a:spLocks noGrp="1"/>
          </p:cNvSpPr>
          <p:nvPr>
            <p:ph type="title"/>
          </p:nvPr>
        </p:nvSpPr>
        <p:spPr>
          <a:xfrm>
            <a:off x="283177" y="381000"/>
            <a:ext cx="8396863" cy="620358"/>
          </a:xfrm>
        </p:spPr>
        <p:txBody>
          <a:bodyPr>
            <a:normAutofit fontScale="90000"/>
          </a:bodyPr>
          <a:lstStyle/>
          <a:p>
            <a:r>
              <a:rPr lang="en-IN" sz="3600" dirty="0"/>
              <a:t>Logistic Regression!!</a:t>
            </a:r>
            <a:endParaRPr lang="en-US" sz="3600" dirty="0">
              <a:latin typeface="+mn-lt"/>
              <a:ea typeface="+mn-ea"/>
              <a:cs typeface="+mn-cs"/>
            </a:endParaRPr>
          </a:p>
        </p:txBody>
      </p:sp>
      <p:pic>
        <p:nvPicPr>
          <p:cNvPr id="7" name="Picture 6">
            <a:extLst>
              <a:ext uri="{FF2B5EF4-FFF2-40B4-BE49-F238E27FC236}">
                <a16:creationId xmlns:a16="http://schemas.microsoft.com/office/drawing/2014/main" id="{67BB55E8-40EB-4462-9244-B00AB91847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2290" y="-13054"/>
            <a:ext cx="2261834" cy="1412948"/>
          </a:xfrm>
          <a:prstGeom prst="rect">
            <a:avLst/>
          </a:prstGeom>
        </p:spPr>
      </p:pic>
      <p:pic>
        <p:nvPicPr>
          <p:cNvPr id="3" name="Picture 2">
            <a:extLst>
              <a:ext uri="{FF2B5EF4-FFF2-40B4-BE49-F238E27FC236}">
                <a16:creationId xmlns:a16="http://schemas.microsoft.com/office/drawing/2014/main" id="{59FDEAFE-017D-4F1E-9F2E-5228DF43E60C}"/>
              </a:ext>
            </a:extLst>
          </p:cNvPr>
          <p:cNvPicPr>
            <a:picLocks noChangeAspect="1"/>
          </p:cNvPicPr>
          <p:nvPr/>
        </p:nvPicPr>
        <p:blipFill>
          <a:blip r:embed="rId3"/>
          <a:stretch>
            <a:fillRect/>
          </a:stretch>
        </p:blipFill>
        <p:spPr>
          <a:xfrm>
            <a:off x="76200" y="6060606"/>
            <a:ext cx="1619517" cy="745677"/>
          </a:xfrm>
          <a:prstGeom prst="rect">
            <a:avLst/>
          </a:prstGeom>
        </p:spPr>
      </p:pic>
      <p:pic>
        <p:nvPicPr>
          <p:cNvPr id="4" name="Picture 3">
            <a:extLst>
              <a:ext uri="{FF2B5EF4-FFF2-40B4-BE49-F238E27FC236}">
                <a16:creationId xmlns:a16="http://schemas.microsoft.com/office/drawing/2014/main" id="{79C31592-A50D-4445-8C33-8396B90B0CCB}"/>
              </a:ext>
            </a:extLst>
          </p:cNvPr>
          <p:cNvPicPr>
            <a:picLocks noChangeAspect="1"/>
          </p:cNvPicPr>
          <p:nvPr/>
        </p:nvPicPr>
        <p:blipFill>
          <a:blip r:embed="rId4"/>
          <a:stretch>
            <a:fillRect/>
          </a:stretch>
        </p:blipFill>
        <p:spPr>
          <a:xfrm>
            <a:off x="457200" y="1580225"/>
            <a:ext cx="2128838" cy="4460406"/>
          </a:xfrm>
          <a:prstGeom prst="rect">
            <a:avLst/>
          </a:prstGeom>
        </p:spPr>
      </p:pic>
      <p:pic>
        <p:nvPicPr>
          <p:cNvPr id="8" name="Picture 7">
            <a:extLst>
              <a:ext uri="{FF2B5EF4-FFF2-40B4-BE49-F238E27FC236}">
                <a16:creationId xmlns:a16="http://schemas.microsoft.com/office/drawing/2014/main" id="{29C2E29B-696E-4EAC-973D-3E6BA35FB41E}"/>
              </a:ext>
            </a:extLst>
          </p:cNvPr>
          <p:cNvPicPr>
            <a:picLocks noChangeAspect="1"/>
          </p:cNvPicPr>
          <p:nvPr/>
        </p:nvPicPr>
        <p:blipFill>
          <a:blip r:embed="rId5"/>
          <a:stretch>
            <a:fillRect/>
          </a:stretch>
        </p:blipFill>
        <p:spPr>
          <a:xfrm>
            <a:off x="2683276" y="2008184"/>
            <a:ext cx="6067124" cy="3748909"/>
          </a:xfrm>
          <a:prstGeom prst="rect">
            <a:avLst/>
          </a:prstGeom>
        </p:spPr>
      </p:pic>
      <p:pic>
        <p:nvPicPr>
          <p:cNvPr id="5" name="Picture 4" descr="A picture containing logo&#10;&#10;Description automatically generated">
            <a:extLst>
              <a:ext uri="{FF2B5EF4-FFF2-40B4-BE49-F238E27FC236}">
                <a16:creationId xmlns:a16="http://schemas.microsoft.com/office/drawing/2014/main" id="{4FAB6E85-6187-CFC1-1C5D-FFE6F07776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Tree>
    <p:extLst>
      <p:ext uri="{BB962C8B-B14F-4D97-AF65-F5344CB8AC3E}">
        <p14:creationId xmlns:p14="http://schemas.microsoft.com/office/powerpoint/2010/main" val="4006774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32F814-1E5E-2345-AF66-B1A3223E635B}"/>
              </a:ext>
            </a:extLst>
          </p:cNvPr>
          <p:cNvSpPr>
            <a:spLocks noGrp="1"/>
          </p:cNvSpPr>
          <p:nvPr>
            <p:ph type="sldNum" sz="quarter" idx="12"/>
          </p:nvPr>
        </p:nvSpPr>
        <p:spPr>
          <a:xfrm>
            <a:off x="8458200" y="6433445"/>
            <a:ext cx="386530" cy="247226"/>
          </a:xfrm>
        </p:spPr>
        <p:txBody>
          <a:bodyPr wrap="none" anchor="ctr">
            <a:normAutofit fontScale="92500" lnSpcReduction="10000"/>
          </a:bodyPr>
          <a:lstStyle/>
          <a:p>
            <a:pPr>
              <a:spcAft>
                <a:spcPts val="600"/>
              </a:spcAft>
            </a:pPr>
            <a:fld id="{F18F5FCC-583C-47C6-9953-2F6AD74D46AE}" type="slidenum">
              <a:rPr lang="en-US" smtClean="0">
                <a:solidFill>
                  <a:srgbClr val="55565A"/>
                </a:solidFill>
              </a:rPr>
              <a:pPr>
                <a:spcAft>
                  <a:spcPts val="600"/>
                </a:spcAft>
              </a:pPr>
              <a:t>54</a:t>
            </a:fld>
            <a:endParaRPr lang="en-US">
              <a:solidFill>
                <a:srgbClr val="55565A"/>
              </a:solidFill>
            </a:endParaRPr>
          </a:p>
        </p:txBody>
      </p:sp>
      <p:sp>
        <p:nvSpPr>
          <p:cNvPr id="13" name="Title 4">
            <a:extLst>
              <a:ext uri="{FF2B5EF4-FFF2-40B4-BE49-F238E27FC236}">
                <a16:creationId xmlns:a16="http://schemas.microsoft.com/office/drawing/2014/main" id="{E62D5406-21B2-4C0A-BA6B-79E4099DF3AE}"/>
              </a:ext>
            </a:extLst>
          </p:cNvPr>
          <p:cNvSpPr>
            <a:spLocks noGrp="1"/>
          </p:cNvSpPr>
          <p:nvPr>
            <p:ph type="title"/>
          </p:nvPr>
        </p:nvSpPr>
        <p:spPr>
          <a:xfrm>
            <a:off x="283177" y="381000"/>
            <a:ext cx="8396863" cy="620358"/>
          </a:xfrm>
        </p:spPr>
        <p:txBody>
          <a:bodyPr>
            <a:normAutofit fontScale="90000"/>
          </a:bodyPr>
          <a:lstStyle/>
          <a:p>
            <a:r>
              <a:rPr lang="en-IN" sz="3600" dirty="0"/>
              <a:t>Logistic Regression!!</a:t>
            </a:r>
            <a:endParaRPr lang="en-US" sz="3600" dirty="0">
              <a:latin typeface="+mn-lt"/>
              <a:ea typeface="+mn-ea"/>
              <a:cs typeface="+mn-cs"/>
            </a:endParaRPr>
          </a:p>
        </p:txBody>
      </p:sp>
      <p:pic>
        <p:nvPicPr>
          <p:cNvPr id="7" name="Picture 6">
            <a:extLst>
              <a:ext uri="{FF2B5EF4-FFF2-40B4-BE49-F238E27FC236}">
                <a16:creationId xmlns:a16="http://schemas.microsoft.com/office/drawing/2014/main" id="{67BB55E8-40EB-4462-9244-B00AB91847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2290" y="-13054"/>
            <a:ext cx="2261834" cy="1412948"/>
          </a:xfrm>
          <a:prstGeom prst="rect">
            <a:avLst/>
          </a:prstGeom>
        </p:spPr>
      </p:pic>
      <p:pic>
        <p:nvPicPr>
          <p:cNvPr id="3" name="Picture 2">
            <a:extLst>
              <a:ext uri="{FF2B5EF4-FFF2-40B4-BE49-F238E27FC236}">
                <a16:creationId xmlns:a16="http://schemas.microsoft.com/office/drawing/2014/main" id="{59FDEAFE-017D-4F1E-9F2E-5228DF43E60C}"/>
              </a:ext>
            </a:extLst>
          </p:cNvPr>
          <p:cNvPicPr>
            <a:picLocks noChangeAspect="1"/>
          </p:cNvPicPr>
          <p:nvPr/>
        </p:nvPicPr>
        <p:blipFill>
          <a:blip r:embed="rId3"/>
          <a:stretch>
            <a:fillRect/>
          </a:stretch>
        </p:blipFill>
        <p:spPr>
          <a:xfrm>
            <a:off x="76200" y="6060606"/>
            <a:ext cx="1619517" cy="745677"/>
          </a:xfrm>
          <a:prstGeom prst="rect">
            <a:avLst/>
          </a:prstGeom>
        </p:spPr>
      </p:pic>
      <p:pic>
        <p:nvPicPr>
          <p:cNvPr id="5" name="Picture 4">
            <a:extLst>
              <a:ext uri="{FF2B5EF4-FFF2-40B4-BE49-F238E27FC236}">
                <a16:creationId xmlns:a16="http://schemas.microsoft.com/office/drawing/2014/main" id="{1C7D87AC-DBC6-4D04-9E13-77FDF012F240}"/>
              </a:ext>
            </a:extLst>
          </p:cNvPr>
          <p:cNvPicPr>
            <a:picLocks noChangeAspect="1"/>
          </p:cNvPicPr>
          <p:nvPr/>
        </p:nvPicPr>
        <p:blipFill>
          <a:blip r:embed="rId4"/>
          <a:stretch>
            <a:fillRect/>
          </a:stretch>
        </p:blipFill>
        <p:spPr>
          <a:xfrm>
            <a:off x="176479" y="1905000"/>
            <a:ext cx="2506797" cy="3907654"/>
          </a:xfrm>
          <a:prstGeom prst="rect">
            <a:avLst/>
          </a:prstGeom>
        </p:spPr>
      </p:pic>
      <p:pic>
        <p:nvPicPr>
          <p:cNvPr id="6" name="Picture 5">
            <a:extLst>
              <a:ext uri="{FF2B5EF4-FFF2-40B4-BE49-F238E27FC236}">
                <a16:creationId xmlns:a16="http://schemas.microsoft.com/office/drawing/2014/main" id="{BD11750A-D720-4294-B8B6-C9203F42849C}"/>
              </a:ext>
            </a:extLst>
          </p:cNvPr>
          <p:cNvPicPr>
            <a:picLocks noChangeAspect="1"/>
          </p:cNvPicPr>
          <p:nvPr/>
        </p:nvPicPr>
        <p:blipFill>
          <a:blip r:embed="rId5"/>
          <a:stretch>
            <a:fillRect/>
          </a:stretch>
        </p:blipFill>
        <p:spPr>
          <a:xfrm>
            <a:off x="3276600" y="1905000"/>
            <a:ext cx="5568130" cy="3907654"/>
          </a:xfrm>
          <a:prstGeom prst="rect">
            <a:avLst/>
          </a:prstGeom>
        </p:spPr>
      </p:pic>
      <p:pic>
        <p:nvPicPr>
          <p:cNvPr id="4" name="Picture 3" descr="A picture containing logo&#10;&#10;Description automatically generated">
            <a:extLst>
              <a:ext uri="{FF2B5EF4-FFF2-40B4-BE49-F238E27FC236}">
                <a16:creationId xmlns:a16="http://schemas.microsoft.com/office/drawing/2014/main" id="{0439B7AB-0528-81E9-881E-27636F3C07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Tree>
    <p:extLst>
      <p:ext uri="{BB962C8B-B14F-4D97-AF65-F5344CB8AC3E}">
        <p14:creationId xmlns:p14="http://schemas.microsoft.com/office/powerpoint/2010/main" val="8839831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32F814-1E5E-2345-AF66-B1A3223E635B}"/>
              </a:ext>
            </a:extLst>
          </p:cNvPr>
          <p:cNvSpPr>
            <a:spLocks noGrp="1"/>
          </p:cNvSpPr>
          <p:nvPr>
            <p:ph type="sldNum" sz="quarter" idx="12"/>
          </p:nvPr>
        </p:nvSpPr>
        <p:spPr>
          <a:xfrm>
            <a:off x="8458200" y="6433445"/>
            <a:ext cx="386530" cy="247226"/>
          </a:xfrm>
        </p:spPr>
        <p:txBody>
          <a:bodyPr wrap="none" anchor="ctr">
            <a:normAutofit fontScale="92500" lnSpcReduction="10000"/>
          </a:bodyPr>
          <a:lstStyle/>
          <a:p>
            <a:pPr>
              <a:spcAft>
                <a:spcPts val="600"/>
              </a:spcAft>
            </a:pPr>
            <a:fld id="{F18F5FCC-583C-47C6-9953-2F6AD74D46AE}" type="slidenum">
              <a:rPr lang="en-US" smtClean="0">
                <a:solidFill>
                  <a:srgbClr val="55565A"/>
                </a:solidFill>
              </a:rPr>
              <a:pPr>
                <a:spcAft>
                  <a:spcPts val="600"/>
                </a:spcAft>
              </a:pPr>
              <a:t>55</a:t>
            </a:fld>
            <a:endParaRPr lang="en-US">
              <a:solidFill>
                <a:srgbClr val="55565A"/>
              </a:solidFill>
            </a:endParaRPr>
          </a:p>
        </p:txBody>
      </p:sp>
      <p:sp>
        <p:nvSpPr>
          <p:cNvPr id="13" name="Title 4">
            <a:extLst>
              <a:ext uri="{FF2B5EF4-FFF2-40B4-BE49-F238E27FC236}">
                <a16:creationId xmlns:a16="http://schemas.microsoft.com/office/drawing/2014/main" id="{E62D5406-21B2-4C0A-BA6B-79E4099DF3AE}"/>
              </a:ext>
            </a:extLst>
          </p:cNvPr>
          <p:cNvSpPr>
            <a:spLocks noGrp="1"/>
          </p:cNvSpPr>
          <p:nvPr>
            <p:ph type="title"/>
          </p:nvPr>
        </p:nvSpPr>
        <p:spPr>
          <a:xfrm>
            <a:off x="283177" y="381000"/>
            <a:ext cx="8396863" cy="620358"/>
          </a:xfrm>
        </p:spPr>
        <p:txBody>
          <a:bodyPr>
            <a:normAutofit fontScale="90000"/>
          </a:bodyPr>
          <a:lstStyle/>
          <a:p>
            <a:r>
              <a:rPr lang="en-IN" sz="3600" dirty="0"/>
              <a:t>Logistic Regression!!</a:t>
            </a:r>
            <a:endParaRPr lang="en-US" sz="3600" dirty="0">
              <a:latin typeface="+mn-lt"/>
              <a:ea typeface="+mn-ea"/>
              <a:cs typeface="+mn-cs"/>
            </a:endParaRPr>
          </a:p>
        </p:txBody>
      </p:sp>
      <p:pic>
        <p:nvPicPr>
          <p:cNvPr id="7" name="Picture 6">
            <a:extLst>
              <a:ext uri="{FF2B5EF4-FFF2-40B4-BE49-F238E27FC236}">
                <a16:creationId xmlns:a16="http://schemas.microsoft.com/office/drawing/2014/main" id="{67BB55E8-40EB-4462-9244-B00AB91847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2290" y="-13054"/>
            <a:ext cx="2261834" cy="1412948"/>
          </a:xfrm>
          <a:prstGeom prst="rect">
            <a:avLst/>
          </a:prstGeom>
        </p:spPr>
      </p:pic>
      <p:pic>
        <p:nvPicPr>
          <p:cNvPr id="3" name="Picture 2">
            <a:extLst>
              <a:ext uri="{FF2B5EF4-FFF2-40B4-BE49-F238E27FC236}">
                <a16:creationId xmlns:a16="http://schemas.microsoft.com/office/drawing/2014/main" id="{59FDEAFE-017D-4F1E-9F2E-5228DF43E60C}"/>
              </a:ext>
            </a:extLst>
          </p:cNvPr>
          <p:cNvPicPr>
            <a:picLocks noChangeAspect="1"/>
          </p:cNvPicPr>
          <p:nvPr/>
        </p:nvPicPr>
        <p:blipFill>
          <a:blip r:embed="rId3"/>
          <a:stretch>
            <a:fillRect/>
          </a:stretch>
        </p:blipFill>
        <p:spPr>
          <a:xfrm>
            <a:off x="76200" y="6060606"/>
            <a:ext cx="1619517" cy="745677"/>
          </a:xfrm>
          <a:prstGeom prst="rect">
            <a:avLst/>
          </a:prstGeom>
        </p:spPr>
      </p:pic>
      <p:pic>
        <p:nvPicPr>
          <p:cNvPr id="5" name="Picture 4">
            <a:extLst>
              <a:ext uri="{FF2B5EF4-FFF2-40B4-BE49-F238E27FC236}">
                <a16:creationId xmlns:a16="http://schemas.microsoft.com/office/drawing/2014/main" id="{BFB87235-3D31-4211-8C36-0B9E51535003}"/>
              </a:ext>
            </a:extLst>
          </p:cNvPr>
          <p:cNvPicPr>
            <a:picLocks noChangeAspect="1"/>
          </p:cNvPicPr>
          <p:nvPr/>
        </p:nvPicPr>
        <p:blipFill>
          <a:blip r:embed="rId4"/>
          <a:stretch>
            <a:fillRect/>
          </a:stretch>
        </p:blipFill>
        <p:spPr>
          <a:xfrm>
            <a:off x="76200" y="1524000"/>
            <a:ext cx="8768530" cy="747987"/>
          </a:xfrm>
          <a:prstGeom prst="rect">
            <a:avLst/>
          </a:prstGeom>
        </p:spPr>
      </p:pic>
      <p:pic>
        <p:nvPicPr>
          <p:cNvPr id="6" name="Picture 5">
            <a:extLst>
              <a:ext uri="{FF2B5EF4-FFF2-40B4-BE49-F238E27FC236}">
                <a16:creationId xmlns:a16="http://schemas.microsoft.com/office/drawing/2014/main" id="{D4B94ED5-D9C2-49A4-9B24-18398462163D}"/>
              </a:ext>
            </a:extLst>
          </p:cNvPr>
          <p:cNvPicPr>
            <a:picLocks noChangeAspect="1"/>
          </p:cNvPicPr>
          <p:nvPr/>
        </p:nvPicPr>
        <p:blipFill>
          <a:blip r:embed="rId5"/>
          <a:stretch>
            <a:fillRect/>
          </a:stretch>
        </p:blipFill>
        <p:spPr>
          <a:xfrm>
            <a:off x="76200" y="2332299"/>
            <a:ext cx="8768530" cy="3611301"/>
          </a:xfrm>
          <a:prstGeom prst="rect">
            <a:avLst/>
          </a:prstGeom>
        </p:spPr>
      </p:pic>
      <p:pic>
        <p:nvPicPr>
          <p:cNvPr id="4" name="Picture 3" descr="A picture containing logo&#10;&#10;Description automatically generated">
            <a:extLst>
              <a:ext uri="{FF2B5EF4-FFF2-40B4-BE49-F238E27FC236}">
                <a16:creationId xmlns:a16="http://schemas.microsoft.com/office/drawing/2014/main" id="{73F953B2-4505-089F-5CCB-BDFF7E075C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Tree>
    <p:extLst>
      <p:ext uri="{BB962C8B-B14F-4D97-AF65-F5344CB8AC3E}">
        <p14:creationId xmlns:p14="http://schemas.microsoft.com/office/powerpoint/2010/main" val="21525369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32F814-1E5E-2345-AF66-B1A3223E635B}"/>
              </a:ext>
            </a:extLst>
          </p:cNvPr>
          <p:cNvSpPr>
            <a:spLocks noGrp="1"/>
          </p:cNvSpPr>
          <p:nvPr>
            <p:ph type="sldNum" sz="quarter" idx="12"/>
          </p:nvPr>
        </p:nvSpPr>
        <p:spPr>
          <a:xfrm>
            <a:off x="8458200" y="6433445"/>
            <a:ext cx="386530" cy="247226"/>
          </a:xfrm>
        </p:spPr>
        <p:txBody>
          <a:bodyPr wrap="none" anchor="ctr">
            <a:normAutofit fontScale="92500" lnSpcReduction="10000"/>
          </a:bodyPr>
          <a:lstStyle/>
          <a:p>
            <a:pPr>
              <a:spcAft>
                <a:spcPts val="600"/>
              </a:spcAft>
            </a:pPr>
            <a:fld id="{F18F5FCC-583C-47C6-9953-2F6AD74D46AE}" type="slidenum">
              <a:rPr lang="en-US" smtClean="0">
                <a:solidFill>
                  <a:srgbClr val="55565A"/>
                </a:solidFill>
              </a:rPr>
              <a:pPr>
                <a:spcAft>
                  <a:spcPts val="600"/>
                </a:spcAft>
              </a:pPr>
              <a:t>56</a:t>
            </a:fld>
            <a:endParaRPr lang="en-US">
              <a:solidFill>
                <a:srgbClr val="55565A"/>
              </a:solidFill>
            </a:endParaRPr>
          </a:p>
        </p:txBody>
      </p:sp>
      <p:sp>
        <p:nvSpPr>
          <p:cNvPr id="13" name="Title 4">
            <a:extLst>
              <a:ext uri="{FF2B5EF4-FFF2-40B4-BE49-F238E27FC236}">
                <a16:creationId xmlns:a16="http://schemas.microsoft.com/office/drawing/2014/main" id="{E62D5406-21B2-4C0A-BA6B-79E4099DF3AE}"/>
              </a:ext>
            </a:extLst>
          </p:cNvPr>
          <p:cNvSpPr>
            <a:spLocks noGrp="1"/>
          </p:cNvSpPr>
          <p:nvPr>
            <p:ph type="title"/>
          </p:nvPr>
        </p:nvSpPr>
        <p:spPr>
          <a:xfrm>
            <a:off x="283177" y="381000"/>
            <a:ext cx="8396863" cy="620358"/>
          </a:xfrm>
        </p:spPr>
        <p:txBody>
          <a:bodyPr>
            <a:normAutofit fontScale="90000"/>
          </a:bodyPr>
          <a:lstStyle/>
          <a:p>
            <a:r>
              <a:rPr lang="en-IN" sz="3600" dirty="0"/>
              <a:t>Logistic Regression!!</a:t>
            </a:r>
            <a:endParaRPr lang="en-US" sz="3600" dirty="0">
              <a:latin typeface="+mn-lt"/>
              <a:ea typeface="+mn-ea"/>
              <a:cs typeface="+mn-cs"/>
            </a:endParaRPr>
          </a:p>
        </p:txBody>
      </p:sp>
      <p:pic>
        <p:nvPicPr>
          <p:cNvPr id="7" name="Picture 6">
            <a:extLst>
              <a:ext uri="{FF2B5EF4-FFF2-40B4-BE49-F238E27FC236}">
                <a16:creationId xmlns:a16="http://schemas.microsoft.com/office/drawing/2014/main" id="{67BB55E8-40EB-4462-9244-B00AB91847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2290" y="-13054"/>
            <a:ext cx="2261834" cy="1412948"/>
          </a:xfrm>
          <a:prstGeom prst="rect">
            <a:avLst/>
          </a:prstGeom>
        </p:spPr>
      </p:pic>
      <p:pic>
        <p:nvPicPr>
          <p:cNvPr id="3" name="Picture 2">
            <a:extLst>
              <a:ext uri="{FF2B5EF4-FFF2-40B4-BE49-F238E27FC236}">
                <a16:creationId xmlns:a16="http://schemas.microsoft.com/office/drawing/2014/main" id="{59FDEAFE-017D-4F1E-9F2E-5228DF43E60C}"/>
              </a:ext>
            </a:extLst>
          </p:cNvPr>
          <p:cNvPicPr>
            <a:picLocks noChangeAspect="1"/>
          </p:cNvPicPr>
          <p:nvPr/>
        </p:nvPicPr>
        <p:blipFill>
          <a:blip r:embed="rId3"/>
          <a:stretch>
            <a:fillRect/>
          </a:stretch>
        </p:blipFill>
        <p:spPr>
          <a:xfrm>
            <a:off x="76200" y="6060606"/>
            <a:ext cx="1619517" cy="745677"/>
          </a:xfrm>
          <a:prstGeom prst="rect">
            <a:avLst/>
          </a:prstGeom>
        </p:spPr>
      </p:pic>
      <p:pic>
        <p:nvPicPr>
          <p:cNvPr id="4" name="Picture 3">
            <a:extLst>
              <a:ext uri="{FF2B5EF4-FFF2-40B4-BE49-F238E27FC236}">
                <a16:creationId xmlns:a16="http://schemas.microsoft.com/office/drawing/2014/main" id="{845C19BB-CDD2-4403-B699-553D2115CB97}"/>
              </a:ext>
            </a:extLst>
          </p:cNvPr>
          <p:cNvPicPr>
            <a:picLocks noChangeAspect="1"/>
          </p:cNvPicPr>
          <p:nvPr/>
        </p:nvPicPr>
        <p:blipFill>
          <a:blip r:embed="rId4"/>
          <a:stretch>
            <a:fillRect/>
          </a:stretch>
        </p:blipFill>
        <p:spPr>
          <a:xfrm>
            <a:off x="76200" y="1473981"/>
            <a:ext cx="8768530" cy="664382"/>
          </a:xfrm>
          <a:prstGeom prst="rect">
            <a:avLst/>
          </a:prstGeom>
        </p:spPr>
      </p:pic>
      <p:pic>
        <p:nvPicPr>
          <p:cNvPr id="8" name="Picture 7">
            <a:extLst>
              <a:ext uri="{FF2B5EF4-FFF2-40B4-BE49-F238E27FC236}">
                <a16:creationId xmlns:a16="http://schemas.microsoft.com/office/drawing/2014/main" id="{A7CB3739-EB91-4CC8-BD5C-8D74C2163F90}"/>
              </a:ext>
            </a:extLst>
          </p:cNvPr>
          <p:cNvPicPr>
            <a:picLocks noChangeAspect="1"/>
          </p:cNvPicPr>
          <p:nvPr/>
        </p:nvPicPr>
        <p:blipFill>
          <a:blip r:embed="rId5"/>
          <a:stretch>
            <a:fillRect/>
          </a:stretch>
        </p:blipFill>
        <p:spPr>
          <a:xfrm>
            <a:off x="76200" y="2329709"/>
            <a:ext cx="8768530" cy="3166712"/>
          </a:xfrm>
          <a:prstGeom prst="rect">
            <a:avLst/>
          </a:prstGeom>
        </p:spPr>
      </p:pic>
      <p:pic>
        <p:nvPicPr>
          <p:cNvPr id="5" name="Picture 4" descr="A picture containing logo&#10;&#10;Description automatically generated">
            <a:extLst>
              <a:ext uri="{FF2B5EF4-FFF2-40B4-BE49-F238E27FC236}">
                <a16:creationId xmlns:a16="http://schemas.microsoft.com/office/drawing/2014/main" id="{68E693EB-F063-8652-1256-2426B33373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Tree>
    <p:extLst>
      <p:ext uri="{BB962C8B-B14F-4D97-AF65-F5344CB8AC3E}">
        <p14:creationId xmlns:p14="http://schemas.microsoft.com/office/powerpoint/2010/main" val="21667334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82880" y="6344226"/>
            <a:ext cx="2133600" cy="365125"/>
          </a:xfrm>
        </p:spPr>
        <p:txBody>
          <a:bodyPr/>
          <a:lstStyle/>
          <a:p>
            <a:fld id="{DD3839D7-2A9A-407B-B76F-CE7C81CF1329}" type="datetime1">
              <a:rPr lang="en-US" smtClean="0"/>
              <a:t>12/30/2022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4000" dirty="0"/>
              <a:t>Logistic Regression!!</a:t>
            </a:r>
            <a:r>
              <a:rPr kumimoji="0" lang="en-US" sz="4000" b="0" i="0" u="none" strike="noStrike" kern="1200" cap="none" spc="0" normalizeH="0" baseline="0" noProof="0" dirty="0">
                <a:ln>
                  <a:noFill/>
                </a:ln>
                <a:solidFill>
                  <a:schemeClr val="dk1"/>
                </a:solidFill>
                <a:effectLst/>
                <a:uLnTx/>
                <a:uFillTx/>
                <a:latin typeface="+mn-lt"/>
                <a:ea typeface="+mn-ea"/>
                <a:cs typeface="+mn-cs"/>
              </a:rPr>
              <a:t> (CO1)</a:t>
            </a:r>
          </a:p>
        </p:txBody>
      </p:sp>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r>
              <a:rPr lang="en-US" sz="2200" dirty="0"/>
              <a:t>Probability of passing an exam versus hours of study</a:t>
            </a:r>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r>
              <a:rPr lang="en-US" sz="2200" dirty="0"/>
              <a:t>To answer the following question:</a:t>
            </a:r>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r>
              <a:rPr lang="en-US" sz="2200" dirty="0"/>
              <a:t>    A group of 20 students spends between 0 and 6 hours studying for an exam. How does the number of hours spent studying affect the probability of the student passing the exam?</a:t>
            </a:r>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2" name="Picture 1" descr="A picture containing logo&#10;&#10;Description automatically generated">
            <a:extLst>
              <a:ext uri="{FF2B5EF4-FFF2-40B4-BE49-F238E27FC236}">
                <a16:creationId xmlns:a16="http://schemas.microsoft.com/office/drawing/2014/main" id="{EDE89B66-293A-88F2-37E4-57D7A12299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D3A242E9-9BE5-2AEF-602B-251FB3B6C7CF}"/>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pic>
        <p:nvPicPr>
          <p:cNvPr id="5" name="Picture 4" descr="A picture containing logo&#10;&#10;Description automatically generated">
            <a:extLst>
              <a:ext uri="{FF2B5EF4-FFF2-40B4-BE49-F238E27FC236}">
                <a16:creationId xmlns:a16="http://schemas.microsoft.com/office/drawing/2014/main" id="{D0C4D528-8696-750F-BE2F-46E35BE369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52401"/>
            <a:ext cx="1447800" cy="830270"/>
          </a:xfrm>
          <a:prstGeom prst="rect">
            <a:avLst/>
          </a:prstGeom>
        </p:spPr>
      </p:pic>
    </p:spTree>
    <p:extLst>
      <p:ext uri="{BB962C8B-B14F-4D97-AF65-F5344CB8AC3E}">
        <p14:creationId xmlns:p14="http://schemas.microsoft.com/office/powerpoint/2010/main" val="28182950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82880" y="6344226"/>
            <a:ext cx="2133600" cy="365125"/>
          </a:xfrm>
        </p:spPr>
        <p:txBody>
          <a:bodyPr/>
          <a:lstStyle/>
          <a:p>
            <a:fld id="{D6A0ABE2-81EE-48A7-9055-06C5726D06C1}" type="datetime1">
              <a:rPr lang="en-US" smtClean="0"/>
              <a:t>12/30/2022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4000" dirty="0"/>
              <a:t>Logistic Regression!!</a:t>
            </a:r>
            <a:r>
              <a:rPr kumimoji="0" lang="en-US" sz="4000" b="0" i="0" u="none" strike="noStrike" kern="1200" cap="none" spc="0" normalizeH="0" baseline="0" noProof="0" dirty="0">
                <a:ln>
                  <a:noFill/>
                </a:ln>
                <a:solidFill>
                  <a:schemeClr val="dk1"/>
                </a:solidFill>
                <a:effectLst/>
                <a:uLnTx/>
                <a:uFillTx/>
                <a:latin typeface="+mn-lt"/>
                <a:ea typeface="+mn-ea"/>
                <a:cs typeface="+mn-cs"/>
              </a:rPr>
              <a:t> (CO1)</a:t>
            </a:r>
          </a:p>
        </p:txBody>
      </p:sp>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graphicFrame>
        <p:nvGraphicFramePr>
          <p:cNvPr id="11" name="Table 10">
            <a:extLst>
              <a:ext uri="{FF2B5EF4-FFF2-40B4-BE49-F238E27FC236}">
                <a16:creationId xmlns:a16="http://schemas.microsoft.com/office/drawing/2014/main" id="{788FA245-8598-4293-AD5F-F0370B3D7974}"/>
              </a:ext>
            </a:extLst>
          </p:cNvPr>
          <p:cNvGraphicFramePr>
            <a:graphicFrameLocks noGrp="1"/>
          </p:cNvGraphicFramePr>
          <p:nvPr>
            <p:extLst>
              <p:ext uri="{D42A27DB-BD31-4B8C-83A1-F6EECF244321}">
                <p14:modId xmlns:p14="http://schemas.microsoft.com/office/powerpoint/2010/main" val="252991206"/>
              </p:ext>
            </p:extLst>
          </p:nvPr>
        </p:nvGraphicFramePr>
        <p:xfrm>
          <a:off x="990600" y="1002318"/>
          <a:ext cx="2247900" cy="5253990"/>
        </p:xfrm>
        <a:graphic>
          <a:graphicData uri="http://schemas.openxmlformats.org/drawingml/2006/table">
            <a:tbl>
              <a:tblPr>
                <a:tableStyleId>{5C22544A-7EE6-4342-B048-85BDC9FD1C3A}</a:tableStyleId>
              </a:tblPr>
              <a:tblGrid>
                <a:gridCol w="1270552">
                  <a:extLst>
                    <a:ext uri="{9D8B030D-6E8A-4147-A177-3AD203B41FA5}">
                      <a16:colId xmlns:a16="http://schemas.microsoft.com/office/drawing/2014/main" val="3867405122"/>
                    </a:ext>
                  </a:extLst>
                </a:gridCol>
                <a:gridCol w="977348">
                  <a:extLst>
                    <a:ext uri="{9D8B030D-6E8A-4147-A177-3AD203B41FA5}">
                      <a16:colId xmlns:a16="http://schemas.microsoft.com/office/drawing/2014/main" val="628447221"/>
                    </a:ext>
                  </a:extLst>
                </a:gridCol>
              </a:tblGrid>
              <a:tr h="217721">
                <a:tc>
                  <a:txBody>
                    <a:bodyPr/>
                    <a:lstStyle/>
                    <a:p>
                      <a:pPr algn="ctr" fontAlgn="ctr"/>
                      <a:r>
                        <a:rPr lang="en-IN" sz="1600" b="1" u="none" strike="noStrike" dirty="0">
                          <a:effectLst/>
                        </a:rPr>
                        <a:t>Hours</a:t>
                      </a:r>
                      <a:endParaRPr lang="en-IN" sz="16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600" b="1" u="none" strike="noStrike" dirty="0">
                          <a:effectLst/>
                        </a:rPr>
                        <a:t>Pass</a:t>
                      </a:r>
                      <a:endParaRPr lang="en-IN" sz="1600" b="1"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833028245"/>
                  </a:ext>
                </a:extLst>
              </a:tr>
              <a:tr h="247751">
                <a:tc>
                  <a:txBody>
                    <a:bodyPr/>
                    <a:lstStyle/>
                    <a:p>
                      <a:pPr algn="ctr" fontAlgn="ctr"/>
                      <a:r>
                        <a:rPr lang="en-IN" sz="1600" u="none" strike="noStrike" dirty="0">
                          <a:effectLst/>
                        </a:rPr>
                        <a:t>0.5</a:t>
                      </a:r>
                      <a:endParaRPr lang="en-IN" sz="16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600" u="none" strike="noStrike">
                          <a:effectLst/>
                        </a:rPr>
                        <a:t>0</a:t>
                      </a:r>
                      <a:endParaRPr lang="en-IN" sz="16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769737803"/>
                  </a:ext>
                </a:extLst>
              </a:tr>
              <a:tr h="217721">
                <a:tc>
                  <a:txBody>
                    <a:bodyPr/>
                    <a:lstStyle/>
                    <a:p>
                      <a:pPr algn="ctr" fontAlgn="ctr"/>
                      <a:r>
                        <a:rPr lang="en-IN" sz="1600" u="none" strike="noStrike" dirty="0">
                          <a:effectLst/>
                        </a:rPr>
                        <a:t>0.75</a:t>
                      </a:r>
                      <a:endParaRPr lang="en-IN" sz="16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600" u="none" strike="noStrike">
                          <a:effectLst/>
                        </a:rPr>
                        <a:t>0</a:t>
                      </a:r>
                      <a:endParaRPr lang="en-IN" sz="16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648033731"/>
                  </a:ext>
                </a:extLst>
              </a:tr>
              <a:tr h="217721">
                <a:tc>
                  <a:txBody>
                    <a:bodyPr/>
                    <a:lstStyle/>
                    <a:p>
                      <a:pPr algn="ctr" fontAlgn="ctr"/>
                      <a:r>
                        <a:rPr lang="en-IN" sz="1600" u="none" strike="noStrike" dirty="0">
                          <a:effectLst/>
                        </a:rPr>
                        <a:t>1</a:t>
                      </a:r>
                      <a:endParaRPr lang="en-IN" sz="16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600" u="none" strike="noStrike" dirty="0">
                          <a:effectLst/>
                        </a:rPr>
                        <a:t>0</a:t>
                      </a:r>
                      <a:endParaRPr lang="en-IN" sz="16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74000895"/>
                  </a:ext>
                </a:extLst>
              </a:tr>
              <a:tr h="217721">
                <a:tc>
                  <a:txBody>
                    <a:bodyPr/>
                    <a:lstStyle/>
                    <a:p>
                      <a:pPr algn="ctr" fontAlgn="ctr"/>
                      <a:r>
                        <a:rPr lang="en-IN" sz="1600" u="none" strike="noStrike" dirty="0">
                          <a:effectLst/>
                        </a:rPr>
                        <a:t>1.25</a:t>
                      </a:r>
                      <a:endParaRPr lang="en-IN" sz="16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600" u="none" strike="noStrike" dirty="0">
                          <a:effectLst/>
                        </a:rPr>
                        <a:t>0</a:t>
                      </a:r>
                      <a:endParaRPr lang="en-IN" sz="16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690932092"/>
                  </a:ext>
                </a:extLst>
              </a:tr>
              <a:tr h="217721">
                <a:tc>
                  <a:txBody>
                    <a:bodyPr/>
                    <a:lstStyle/>
                    <a:p>
                      <a:pPr algn="ctr" fontAlgn="ctr"/>
                      <a:r>
                        <a:rPr lang="en-IN" sz="1600" u="none" strike="noStrike" dirty="0">
                          <a:effectLst/>
                        </a:rPr>
                        <a:t>1.5</a:t>
                      </a:r>
                      <a:endParaRPr lang="en-IN" sz="16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600" u="none" strike="noStrike" dirty="0">
                          <a:effectLst/>
                        </a:rPr>
                        <a:t>0</a:t>
                      </a:r>
                      <a:endParaRPr lang="en-IN" sz="16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158873914"/>
                  </a:ext>
                </a:extLst>
              </a:tr>
              <a:tr h="217721">
                <a:tc>
                  <a:txBody>
                    <a:bodyPr/>
                    <a:lstStyle/>
                    <a:p>
                      <a:pPr algn="ctr" fontAlgn="ctr"/>
                      <a:r>
                        <a:rPr lang="en-IN" sz="1600" u="none" strike="noStrike" dirty="0">
                          <a:effectLst/>
                        </a:rPr>
                        <a:t>1.75</a:t>
                      </a:r>
                      <a:endParaRPr lang="en-IN" sz="16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600" u="none" strike="noStrike" dirty="0">
                          <a:effectLst/>
                        </a:rPr>
                        <a:t>0</a:t>
                      </a:r>
                      <a:endParaRPr lang="en-IN" sz="16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337215465"/>
                  </a:ext>
                </a:extLst>
              </a:tr>
              <a:tr h="217721">
                <a:tc>
                  <a:txBody>
                    <a:bodyPr/>
                    <a:lstStyle/>
                    <a:p>
                      <a:pPr algn="ctr" fontAlgn="ctr"/>
                      <a:r>
                        <a:rPr lang="en-IN" sz="1600" u="none" strike="noStrike" dirty="0">
                          <a:effectLst/>
                        </a:rPr>
                        <a:t>1.75</a:t>
                      </a:r>
                      <a:endParaRPr lang="en-IN" sz="16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600" u="none" strike="noStrike" dirty="0">
                          <a:effectLst/>
                        </a:rPr>
                        <a:t>1</a:t>
                      </a:r>
                      <a:endParaRPr lang="en-IN" sz="16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352180368"/>
                  </a:ext>
                </a:extLst>
              </a:tr>
              <a:tr h="217721">
                <a:tc>
                  <a:txBody>
                    <a:bodyPr/>
                    <a:lstStyle/>
                    <a:p>
                      <a:pPr algn="ctr" fontAlgn="ctr"/>
                      <a:r>
                        <a:rPr lang="en-IN" sz="1600" u="none" strike="noStrike">
                          <a:effectLst/>
                        </a:rPr>
                        <a:t>2</a:t>
                      </a:r>
                      <a:endParaRPr lang="en-IN" sz="16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600" u="none" strike="noStrike" dirty="0">
                          <a:effectLst/>
                        </a:rPr>
                        <a:t>0</a:t>
                      </a:r>
                      <a:endParaRPr lang="en-IN" sz="16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532365301"/>
                  </a:ext>
                </a:extLst>
              </a:tr>
              <a:tr h="217721">
                <a:tc>
                  <a:txBody>
                    <a:bodyPr/>
                    <a:lstStyle/>
                    <a:p>
                      <a:pPr algn="ctr" fontAlgn="ctr"/>
                      <a:r>
                        <a:rPr lang="en-IN" sz="1600" u="none" strike="noStrike">
                          <a:effectLst/>
                        </a:rPr>
                        <a:t>2.25</a:t>
                      </a:r>
                      <a:endParaRPr lang="en-IN" sz="16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600" u="none" strike="noStrike" dirty="0">
                          <a:effectLst/>
                        </a:rPr>
                        <a:t>1</a:t>
                      </a:r>
                      <a:endParaRPr lang="en-IN" sz="16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622666406"/>
                  </a:ext>
                </a:extLst>
              </a:tr>
              <a:tr h="217721">
                <a:tc>
                  <a:txBody>
                    <a:bodyPr/>
                    <a:lstStyle/>
                    <a:p>
                      <a:pPr algn="ctr" fontAlgn="ctr"/>
                      <a:r>
                        <a:rPr lang="en-IN" sz="1600" u="none" strike="noStrike">
                          <a:effectLst/>
                        </a:rPr>
                        <a:t>2.5</a:t>
                      </a:r>
                      <a:endParaRPr lang="en-IN" sz="16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600" u="none" strike="noStrike" dirty="0">
                          <a:effectLst/>
                        </a:rPr>
                        <a:t>0</a:t>
                      </a:r>
                      <a:endParaRPr lang="en-IN" sz="16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582450917"/>
                  </a:ext>
                </a:extLst>
              </a:tr>
              <a:tr h="217721">
                <a:tc>
                  <a:txBody>
                    <a:bodyPr/>
                    <a:lstStyle/>
                    <a:p>
                      <a:pPr algn="ctr" fontAlgn="ctr"/>
                      <a:r>
                        <a:rPr lang="en-IN" sz="1600" u="none" strike="noStrike">
                          <a:effectLst/>
                        </a:rPr>
                        <a:t>2.75</a:t>
                      </a:r>
                      <a:endParaRPr lang="en-IN" sz="16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600" u="none" strike="noStrike" dirty="0">
                          <a:effectLst/>
                        </a:rPr>
                        <a:t>1</a:t>
                      </a:r>
                      <a:endParaRPr lang="en-IN" sz="16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445901871"/>
                  </a:ext>
                </a:extLst>
              </a:tr>
              <a:tr h="217721">
                <a:tc>
                  <a:txBody>
                    <a:bodyPr/>
                    <a:lstStyle/>
                    <a:p>
                      <a:pPr algn="ctr" fontAlgn="ctr"/>
                      <a:r>
                        <a:rPr lang="en-IN" sz="1600" u="none" strike="noStrike">
                          <a:effectLst/>
                        </a:rPr>
                        <a:t>3</a:t>
                      </a:r>
                      <a:endParaRPr lang="en-IN" sz="16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600" u="none" strike="noStrike" dirty="0">
                          <a:effectLst/>
                        </a:rPr>
                        <a:t>0</a:t>
                      </a:r>
                      <a:endParaRPr lang="en-IN" sz="16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058329041"/>
                  </a:ext>
                </a:extLst>
              </a:tr>
              <a:tr h="217721">
                <a:tc>
                  <a:txBody>
                    <a:bodyPr/>
                    <a:lstStyle/>
                    <a:p>
                      <a:pPr algn="ctr" fontAlgn="ctr"/>
                      <a:r>
                        <a:rPr lang="en-IN" sz="1600" u="none" strike="noStrike">
                          <a:effectLst/>
                        </a:rPr>
                        <a:t>3.25</a:t>
                      </a:r>
                      <a:endParaRPr lang="en-IN" sz="16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600" u="none" strike="noStrike" dirty="0">
                          <a:effectLst/>
                        </a:rPr>
                        <a:t>1</a:t>
                      </a:r>
                      <a:endParaRPr lang="en-IN" sz="16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799562457"/>
                  </a:ext>
                </a:extLst>
              </a:tr>
              <a:tr h="217721">
                <a:tc>
                  <a:txBody>
                    <a:bodyPr/>
                    <a:lstStyle/>
                    <a:p>
                      <a:pPr algn="ctr" fontAlgn="ctr"/>
                      <a:r>
                        <a:rPr lang="en-IN" sz="1600" u="none" strike="noStrike">
                          <a:effectLst/>
                        </a:rPr>
                        <a:t>3.5</a:t>
                      </a:r>
                      <a:endParaRPr lang="en-IN" sz="16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600" u="none" strike="noStrike" dirty="0">
                          <a:effectLst/>
                        </a:rPr>
                        <a:t>0</a:t>
                      </a:r>
                      <a:endParaRPr lang="en-IN" sz="16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070267648"/>
                  </a:ext>
                </a:extLst>
              </a:tr>
              <a:tr h="217721">
                <a:tc>
                  <a:txBody>
                    <a:bodyPr/>
                    <a:lstStyle/>
                    <a:p>
                      <a:pPr algn="ctr" fontAlgn="ctr"/>
                      <a:r>
                        <a:rPr lang="en-IN" sz="1600" u="none" strike="noStrike">
                          <a:effectLst/>
                        </a:rPr>
                        <a:t>4</a:t>
                      </a:r>
                      <a:endParaRPr lang="en-IN" sz="16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600" u="none" strike="noStrike" dirty="0">
                          <a:effectLst/>
                        </a:rPr>
                        <a:t>1</a:t>
                      </a:r>
                      <a:endParaRPr lang="en-IN" sz="16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501989991"/>
                  </a:ext>
                </a:extLst>
              </a:tr>
              <a:tr h="217721">
                <a:tc>
                  <a:txBody>
                    <a:bodyPr/>
                    <a:lstStyle/>
                    <a:p>
                      <a:pPr algn="ctr" fontAlgn="ctr"/>
                      <a:r>
                        <a:rPr lang="en-IN" sz="1600" u="none" strike="noStrike">
                          <a:effectLst/>
                        </a:rPr>
                        <a:t>4.25</a:t>
                      </a:r>
                      <a:endParaRPr lang="en-IN" sz="16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600" u="none" strike="noStrike" dirty="0">
                          <a:effectLst/>
                        </a:rPr>
                        <a:t>1</a:t>
                      </a:r>
                      <a:endParaRPr lang="en-IN" sz="16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711312507"/>
                  </a:ext>
                </a:extLst>
              </a:tr>
              <a:tr h="217721">
                <a:tc>
                  <a:txBody>
                    <a:bodyPr/>
                    <a:lstStyle/>
                    <a:p>
                      <a:pPr algn="ctr" fontAlgn="ctr"/>
                      <a:r>
                        <a:rPr lang="en-IN" sz="1600" u="none" strike="noStrike">
                          <a:effectLst/>
                        </a:rPr>
                        <a:t>4.5</a:t>
                      </a:r>
                      <a:endParaRPr lang="en-IN" sz="16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600" u="none" strike="noStrike" dirty="0">
                          <a:effectLst/>
                        </a:rPr>
                        <a:t>1</a:t>
                      </a:r>
                      <a:endParaRPr lang="en-IN" sz="16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4073139866"/>
                  </a:ext>
                </a:extLst>
              </a:tr>
              <a:tr h="217721">
                <a:tc>
                  <a:txBody>
                    <a:bodyPr/>
                    <a:lstStyle/>
                    <a:p>
                      <a:pPr algn="ctr" fontAlgn="ctr"/>
                      <a:r>
                        <a:rPr lang="en-IN" sz="1600" u="none" strike="noStrike">
                          <a:effectLst/>
                        </a:rPr>
                        <a:t>4.75</a:t>
                      </a:r>
                      <a:endParaRPr lang="en-IN" sz="16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600" u="none" strike="noStrike" dirty="0">
                          <a:effectLst/>
                        </a:rPr>
                        <a:t>1</a:t>
                      </a:r>
                      <a:endParaRPr lang="en-IN" sz="16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881753539"/>
                  </a:ext>
                </a:extLst>
              </a:tr>
              <a:tr h="217721">
                <a:tc>
                  <a:txBody>
                    <a:bodyPr/>
                    <a:lstStyle/>
                    <a:p>
                      <a:pPr algn="ctr" fontAlgn="ctr"/>
                      <a:r>
                        <a:rPr lang="en-IN" sz="1600" u="none" strike="noStrike">
                          <a:effectLst/>
                        </a:rPr>
                        <a:t>5</a:t>
                      </a:r>
                      <a:endParaRPr lang="en-IN" sz="16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600" u="none" strike="noStrike" dirty="0">
                          <a:effectLst/>
                        </a:rPr>
                        <a:t>1</a:t>
                      </a:r>
                      <a:endParaRPr lang="en-IN" sz="16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739600793"/>
                  </a:ext>
                </a:extLst>
              </a:tr>
              <a:tr h="217721">
                <a:tc>
                  <a:txBody>
                    <a:bodyPr/>
                    <a:lstStyle/>
                    <a:p>
                      <a:pPr algn="ctr" fontAlgn="ctr"/>
                      <a:r>
                        <a:rPr lang="en-IN" sz="1600" u="none" strike="noStrike">
                          <a:effectLst/>
                        </a:rPr>
                        <a:t>5.5</a:t>
                      </a:r>
                      <a:endParaRPr lang="en-IN" sz="16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600" u="none" strike="noStrike" dirty="0">
                          <a:effectLst/>
                        </a:rPr>
                        <a:t>1</a:t>
                      </a:r>
                      <a:endParaRPr lang="en-IN" sz="16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315285170"/>
                  </a:ext>
                </a:extLst>
              </a:tr>
            </a:tbl>
          </a:graphicData>
        </a:graphic>
      </p:graphicFrame>
      <p:graphicFrame>
        <p:nvGraphicFramePr>
          <p:cNvPr id="13" name="Table 12">
            <a:extLst>
              <a:ext uri="{FF2B5EF4-FFF2-40B4-BE49-F238E27FC236}">
                <a16:creationId xmlns:a16="http://schemas.microsoft.com/office/drawing/2014/main" id="{B045B62D-C462-4109-9BE3-42490BB76A27}"/>
              </a:ext>
            </a:extLst>
          </p:cNvPr>
          <p:cNvGraphicFramePr>
            <a:graphicFrameLocks noGrp="1"/>
          </p:cNvGraphicFramePr>
          <p:nvPr>
            <p:extLst>
              <p:ext uri="{D42A27DB-BD31-4B8C-83A1-F6EECF244321}">
                <p14:modId xmlns:p14="http://schemas.microsoft.com/office/powerpoint/2010/main" val="2648435382"/>
              </p:ext>
            </p:extLst>
          </p:nvPr>
        </p:nvGraphicFramePr>
        <p:xfrm>
          <a:off x="4038600" y="1981200"/>
          <a:ext cx="3657600" cy="1600200"/>
        </p:xfrm>
        <a:graphic>
          <a:graphicData uri="http://schemas.openxmlformats.org/drawingml/2006/table">
            <a:tbl>
              <a:tblPr>
                <a:tableStyleId>{5C22544A-7EE6-4342-B048-85BDC9FD1C3A}</a:tableStyleId>
              </a:tblPr>
              <a:tblGrid>
                <a:gridCol w="731520">
                  <a:extLst>
                    <a:ext uri="{9D8B030D-6E8A-4147-A177-3AD203B41FA5}">
                      <a16:colId xmlns:a16="http://schemas.microsoft.com/office/drawing/2014/main" val="1142172258"/>
                    </a:ext>
                  </a:extLst>
                </a:gridCol>
                <a:gridCol w="731520">
                  <a:extLst>
                    <a:ext uri="{9D8B030D-6E8A-4147-A177-3AD203B41FA5}">
                      <a16:colId xmlns:a16="http://schemas.microsoft.com/office/drawing/2014/main" val="963089581"/>
                    </a:ext>
                  </a:extLst>
                </a:gridCol>
                <a:gridCol w="731520">
                  <a:extLst>
                    <a:ext uri="{9D8B030D-6E8A-4147-A177-3AD203B41FA5}">
                      <a16:colId xmlns:a16="http://schemas.microsoft.com/office/drawing/2014/main" val="882655120"/>
                    </a:ext>
                  </a:extLst>
                </a:gridCol>
                <a:gridCol w="731520">
                  <a:extLst>
                    <a:ext uri="{9D8B030D-6E8A-4147-A177-3AD203B41FA5}">
                      <a16:colId xmlns:a16="http://schemas.microsoft.com/office/drawing/2014/main" val="1951620098"/>
                    </a:ext>
                  </a:extLst>
                </a:gridCol>
                <a:gridCol w="731520">
                  <a:extLst>
                    <a:ext uri="{9D8B030D-6E8A-4147-A177-3AD203B41FA5}">
                      <a16:colId xmlns:a16="http://schemas.microsoft.com/office/drawing/2014/main" val="2472861227"/>
                    </a:ext>
                  </a:extLst>
                </a:gridCol>
              </a:tblGrid>
              <a:tr h="800100">
                <a:tc>
                  <a:txBody>
                    <a:bodyPr/>
                    <a:lstStyle/>
                    <a:p>
                      <a:pPr algn="ctr" fontAlgn="ctr"/>
                      <a:r>
                        <a:rPr lang="en-IN" sz="1400" u="none" strike="noStrike" dirty="0">
                          <a:effectLst/>
                        </a:rPr>
                        <a:t> </a:t>
                      </a:r>
                      <a:endParaRPr lang="en-IN" sz="14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400" u="none" strike="noStrike">
                          <a:effectLst/>
                        </a:rPr>
                        <a:t>Coefficient</a:t>
                      </a:r>
                      <a:endParaRPr lang="en-IN" sz="14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400" u="none" strike="noStrike">
                          <a:effectLst/>
                        </a:rPr>
                        <a:t>Std.Error</a:t>
                      </a:r>
                      <a:endParaRPr lang="en-IN" sz="14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400" u="none" strike="noStrike">
                          <a:effectLst/>
                        </a:rPr>
                        <a:t>z-value</a:t>
                      </a:r>
                      <a:endParaRPr lang="en-IN" sz="14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400" u="none" strike="noStrike">
                          <a:effectLst/>
                        </a:rPr>
                        <a:t>P-value (Wald)</a:t>
                      </a:r>
                      <a:endParaRPr lang="en-IN" sz="1400" b="1"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056384881"/>
                  </a:ext>
                </a:extLst>
              </a:tr>
              <a:tr h="400050">
                <a:tc>
                  <a:txBody>
                    <a:bodyPr/>
                    <a:lstStyle/>
                    <a:p>
                      <a:pPr algn="ctr" fontAlgn="ctr"/>
                      <a:r>
                        <a:rPr lang="en-IN" sz="1400" u="none" strike="noStrike">
                          <a:effectLst/>
                        </a:rPr>
                        <a:t>Intercept</a:t>
                      </a:r>
                      <a:endParaRPr lang="en-IN" sz="1400" b="1" i="0" u="none" strike="noStrike">
                        <a:solidFill>
                          <a:srgbClr val="000000"/>
                        </a:solidFill>
                        <a:effectLst/>
                        <a:latin typeface="Calibri" panose="020F0502020204030204" pitchFamily="34" charset="0"/>
                      </a:endParaRPr>
                    </a:p>
                  </a:txBody>
                  <a:tcPr marL="6350" marR="6350" marT="6350" marB="0" anchor="ctr"/>
                </a:tc>
                <a:tc>
                  <a:txBody>
                    <a:bodyPr/>
                    <a:lstStyle/>
                    <a:p>
                      <a:pPr algn="r" fontAlgn="ctr"/>
                      <a:r>
                        <a:rPr lang="en-IN" sz="1400" u="none" strike="noStrike">
                          <a:effectLst/>
                        </a:rPr>
                        <a:t>−4.0777</a:t>
                      </a:r>
                      <a:endParaRPr lang="en-IN" sz="1400" b="0" i="0" u="none" strike="noStrike">
                        <a:solidFill>
                          <a:srgbClr val="000000"/>
                        </a:solidFill>
                        <a:effectLst/>
                        <a:latin typeface="Calibri" panose="020F0502020204030204" pitchFamily="34" charset="0"/>
                      </a:endParaRPr>
                    </a:p>
                  </a:txBody>
                  <a:tcPr marL="6350" marR="6350" marT="6350" marB="0" anchor="ctr"/>
                </a:tc>
                <a:tc>
                  <a:txBody>
                    <a:bodyPr/>
                    <a:lstStyle/>
                    <a:p>
                      <a:pPr algn="r" fontAlgn="ctr"/>
                      <a:r>
                        <a:rPr lang="en-IN" sz="1400" u="none" strike="noStrike">
                          <a:effectLst/>
                        </a:rPr>
                        <a:t>1.761</a:t>
                      </a:r>
                      <a:endParaRPr lang="en-IN" sz="1400" b="0" i="0" u="none" strike="noStrike">
                        <a:solidFill>
                          <a:srgbClr val="000000"/>
                        </a:solidFill>
                        <a:effectLst/>
                        <a:latin typeface="Calibri" panose="020F0502020204030204" pitchFamily="34" charset="0"/>
                      </a:endParaRPr>
                    </a:p>
                  </a:txBody>
                  <a:tcPr marL="6350" marR="6350" marT="6350" marB="0" anchor="ctr"/>
                </a:tc>
                <a:tc>
                  <a:txBody>
                    <a:bodyPr/>
                    <a:lstStyle/>
                    <a:p>
                      <a:pPr algn="r" fontAlgn="ctr"/>
                      <a:r>
                        <a:rPr lang="en-IN" sz="1400" u="none" strike="noStrike">
                          <a:effectLst/>
                        </a:rPr>
                        <a:t>−2.316</a:t>
                      </a:r>
                      <a:endParaRPr lang="en-IN" sz="1400" b="0" i="0" u="none" strike="noStrike">
                        <a:solidFill>
                          <a:srgbClr val="000000"/>
                        </a:solidFill>
                        <a:effectLst/>
                        <a:latin typeface="Calibri" panose="020F0502020204030204" pitchFamily="34" charset="0"/>
                      </a:endParaRPr>
                    </a:p>
                  </a:txBody>
                  <a:tcPr marL="6350" marR="6350" marT="6350" marB="0" anchor="ctr"/>
                </a:tc>
                <a:tc>
                  <a:txBody>
                    <a:bodyPr/>
                    <a:lstStyle/>
                    <a:p>
                      <a:pPr algn="r" fontAlgn="ctr"/>
                      <a:r>
                        <a:rPr lang="en-IN" sz="1400" u="none" strike="noStrike">
                          <a:effectLst/>
                        </a:rPr>
                        <a:t>0.0206</a:t>
                      </a:r>
                      <a:endParaRPr lang="en-IN" sz="14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888620299"/>
                  </a:ext>
                </a:extLst>
              </a:tr>
              <a:tr h="400050">
                <a:tc>
                  <a:txBody>
                    <a:bodyPr/>
                    <a:lstStyle/>
                    <a:p>
                      <a:pPr algn="ctr" fontAlgn="ctr"/>
                      <a:r>
                        <a:rPr lang="en-IN" sz="1400" u="none" strike="noStrike">
                          <a:effectLst/>
                        </a:rPr>
                        <a:t>Hours</a:t>
                      </a:r>
                      <a:endParaRPr lang="en-IN" sz="1400" b="1" i="0" u="none" strike="noStrike">
                        <a:solidFill>
                          <a:srgbClr val="000000"/>
                        </a:solidFill>
                        <a:effectLst/>
                        <a:latin typeface="Calibri" panose="020F0502020204030204" pitchFamily="34" charset="0"/>
                      </a:endParaRPr>
                    </a:p>
                  </a:txBody>
                  <a:tcPr marL="6350" marR="6350" marT="6350" marB="0" anchor="ctr"/>
                </a:tc>
                <a:tc>
                  <a:txBody>
                    <a:bodyPr/>
                    <a:lstStyle/>
                    <a:p>
                      <a:pPr algn="r" fontAlgn="ctr"/>
                      <a:r>
                        <a:rPr lang="en-IN" sz="1400" u="none" strike="noStrike">
                          <a:effectLst/>
                        </a:rPr>
                        <a:t>1.5046</a:t>
                      </a:r>
                      <a:endParaRPr lang="en-IN" sz="1400" b="0" i="0" u="none" strike="noStrike">
                        <a:solidFill>
                          <a:srgbClr val="000000"/>
                        </a:solidFill>
                        <a:effectLst/>
                        <a:latin typeface="Calibri" panose="020F0502020204030204" pitchFamily="34" charset="0"/>
                      </a:endParaRPr>
                    </a:p>
                  </a:txBody>
                  <a:tcPr marL="6350" marR="6350" marT="6350" marB="0" anchor="ctr"/>
                </a:tc>
                <a:tc>
                  <a:txBody>
                    <a:bodyPr/>
                    <a:lstStyle/>
                    <a:p>
                      <a:pPr algn="r" fontAlgn="ctr"/>
                      <a:r>
                        <a:rPr lang="en-IN" sz="1400" u="none" strike="noStrike">
                          <a:effectLst/>
                        </a:rPr>
                        <a:t>0.6287</a:t>
                      </a:r>
                      <a:endParaRPr lang="en-IN" sz="1400" b="0" i="0" u="none" strike="noStrike">
                        <a:solidFill>
                          <a:srgbClr val="000000"/>
                        </a:solidFill>
                        <a:effectLst/>
                        <a:latin typeface="Calibri" panose="020F0502020204030204" pitchFamily="34" charset="0"/>
                      </a:endParaRPr>
                    </a:p>
                  </a:txBody>
                  <a:tcPr marL="6350" marR="6350" marT="6350" marB="0" anchor="ctr"/>
                </a:tc>
                <a:tc>
                  <a:txBody>
                    <a:bodyPr/>
                    <a:lstStyle/>
                    <a:p>
                      <a:pPr algn="r" fontAlgn="ctr"/>
                      <a:r>
                        <a:rPr lang="en-IN" sz="1400" u="none" strike="noStrike">
                          <a:effectLst/>
                        </a:rPr>
                        <a:t>2.393</a:t>
                      </a:r>
                      <a:endParaRPr lang="en-IN" sz="1400" b="0" i="0" u="none" strike="noStrike">
                        <a:solidFill>
                          <a:srgbClr val="000000"/>
                        </a:solidFill>
                        <a:effectLst/>
                        <a:latin typeface="Calibri" panose="020F0502020204030204" pitchFamily="34" charset="0"/>
                      </a:endParaRPr>
                    </a:p>
                  </a:txBody>
                  <a:tcPr marL="6350" marR="6350" marT="6350" marB="0" anchor="ctr"/>
                </a:tc>
                <a:tc>
                  <a:txBody>
                    <a:bodyPr/>
                    <a:lstStyle/>
                    <a:p>
                      <a:pPr algn="r" fontAlgn="ctr"/>
                      <a:r>
                        <a:rPr lang="en-IN" sz="1400" u="none" strike="noStrike" dirty="0">
                          <a:effectLst/>
                        </a:rPr>
                        <a:t>0.0167</a:t>
                      </a:r>
                      <a:endParaRPr lang="en-IN" sz="14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453055178"/>
                  </a:ext>
                </a:extLst>
              </a:tr>
            </a:tbl>
          </a:graphicData>
        </a:graphic>
      </p:graphicFrame>
      <p:pic>
        <p:nvPicPr>
          <p:cNvPr id="2" name="Picture 1" descr="A picture containing logo&#10;&#10;Description automatically generated">
            <a:extLst>
              <a:ext uri="{FF2B5EF4-FFF2-40B4-BE49-F238E27FC236}">
                <a16:creationId xmlns:a16="http://schemas.microsoft.com/office/drawing/2014/main" id="{87E72460-EDC6-5760-9BBC-20EFF9E107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63EE1799-808B-D654-B93D-11839B923E6C}"/>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32709214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82880" y="6344226"/>
            <a:ext cx="2133600" cy="365125"/>
          </a:xfrm>
        </p:spPr>
        <p:txBody>
          <a:bodyPr/>
          <a:lstStyle/>
          <a:p>
            <a:fld id="{BA07839C-1EAF-4B6A-81DA-BABF99E0E534}" type="datetime1">
              <a:rPr lang="en-US" smtClean="0"/>
              <a:t>12/30/2022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59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4000" dirty="0"/>
              <a:t>Logistic Regression!!</a:t>
            </a:r>
            <a:r>
              <a:rPr kumimoji="0" lang="en-US" sz="4000" b="0" i="0" u="none" strike="noStrike" kern="1200" cap="none" spc="0" normalizeH="0" baseline="0" noProof="0" dirty="0">
                <a:ln>
                  <a:noFill/>
                </a:ln>
                <a:solidFill>
                  <a:schemeClr val="dk1"/>
                </a:solidFill>
                <a:effectLst/>
                <a:uLnTx/>
                <a:uFillTx/>
                <a:latin typeface="+mn-lt"/>
                <a:ea typeface="+mn-ea"/>
                <a:cs typeface="+mn-cs"/>
              </a:rPr>
              <a:t> (CO1)</a:t>
            </a:r>
          </a:p>
        </p:txBody>
      </p:sp>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1"/>
            <a:ext cx="1447800" cy="914400"/>
          </a:xfrm>
          <a:prstGeom prst="rect">
            <a:avLst/>
          </a:prstGeom>
          <a:noFill/>
        </p:spPr>
      </p:pic>
      <p:pic>
        <p:nvPicPr>
          <p:cNvPr id="12" name="Picture 11">
            <a:extLst>
              <a:ext uri="{FF2B5EF4-FFF2-40B4-BE49-F238E27FC236}">
                <a16:creationId xmlns:a16="http://schemas.microsoft.com/office/drawing/2014/main" id="{C1C690A5-EA37-4C84-88B3-1EBB951709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8036" y="1212026"/>
            <a:ext cx="6092284" cy="4415012"/>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0875A69E-A2B0-D6EB-F31D-00E7DF1270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78E64549-4195-991F-399B-304F695D2EBF}"/>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1580945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644BF99-D2B6-4F15-8C13-DFCB6A9FDB03}" type="datetime1">
              <a:rPr lang="en-US" smtClean="0"/>
              <a:t>12/30/2022</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a:t>Ms. Garima Jain      ACSML0601     Machine Learning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a:t>Branch Wise Applications </a:t>
            </a:r>
            <a:endParaRPr kumimoji="0" lang="en-US" sz="28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Content Placeholder 7">
            <a:extLst>
              <a:ext uri="{FF2B5EF4-FFF2-40B4-BE49-F238E27FC236}">
                <a16:creationId xmlns:a16="http://schemas.microsoft.com/office/drawing/2014/main" id="{8DC2C4C8-E1C2-42BE-913A-8348E1F10E6B}"/>
              </a:ext>
            </a:extLst>
          </p:cNvPr>
          <p:cNvPicPr>
            <a:picLocks noGrp="1" noChangeAspect="1"/>
          </p:cNvPicPr>
          <p:nvPr>
            <p:ph idx="1"/>
          </p:nvPr>
        </p:nvPicPr>
        <p:blipFill>
          <a:blip r:embed="rId2"/>
          <a:stretch>
            <a:fillRect/>
          </a:stretch>
        </p:blipFill>
        <p:spPr>
          <a:xfrm>
            <a:off x="1371600" y="1051912"/>
            <a:ext cx="6934200" cy="4703377"/>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BD3F0E38-6186-8B7F-770D-22EB964E5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99" y="0"/>
            <a:ext cx="1295401" cy="8382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82880" y="6344226"/>
            <a:ext cx="2133600" cy="365125"/>
          </a:xfrm>
        </p:spPr>
        <p:txBody>
          <a:bodyPr/>
          <a:lstStyle/>
          <a:p>
            <a:fld id="{1F46999E-46FD-40A5-BF91-64A07E319FB2}" type="datetime1">
              <a:rPr lang="en-US" smtClean="0"/>
              <a:t>12/30/2022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4000" dirty="0"/>
              <a:t>Logistic Regression!!</a:t>
            </a:r>
            <a:r>
              <a:rPr kumimoji="0" lang="en-US" sz="4000" b="0" i="0" u="none" strike="noStrike" kern="1200" cap="none" spc="0" normalizeH="0" baseline="0" noProof="0" dirty="0">
                <a:ln>
                  <a:noFill/>
                </a:ln>
                <a:solidFill>
                  <a:schemeClr val="dk1"/>
                </a:solidFill>
                <a:effectLst/>
                <a:uLnTx/>
                <a:uFillTx/>
                <a:latin typeface="+mn-lt"/>
                <a:ea typeface="+mn-ea"/>
                <a:cs typeface="+mn-cs"/>
              </a:rPr>
              <a:t> (CO1)</a:t>
            </a:r>
          </a:p>
        </p:txBody>
      </p:sp>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1"/>
            <a:ext cx="1447800" cy="914400"/>
          </a:xfrm>
          <a:prstGeom prst="rect">
            <a:avLst/>
          </a:prstGeom>
          <a:noFill/>
        </p:spPr>
      </p:pic>
      <p:pic>
        <p:nvPicPr>
          <p:cNvPr id="3" name="Graphic 2">
            <a:extLst>
              <a:ext uri="{FF2B5EF4-FFF2-40B4-BE49-F238E27FC236}">
                <a16:creationId xmlns:a16="http://schemas.microsoft.com/office/drawing/2014/main" id="{2C7E1073-5BB4-4CD3-ADB5-AECDB531200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618" y="1145417"/>
            <a:ext cx="9074763" cy="1200104"/>
          </a:xfrm>
          <a:prstGeom prst="rect">
            <a:avLst/>
          </a:prstGeom>
        </p:spPr>
      </p:pic>
      <p:pic>
        <p:nvPicPr>
          <p:cNvPr id="11" name="Graphic 10">
            <a:extLst>
              <a:ext uri="{FF2B5EF4-FFF2-40B4-BE49-F238E27FC236}">
                <a16:creationId xmlns:a16="http://schemas.microsoft.com/office/drawing/2014/main" id="{AFD4A615-395A-4CC3-9152-9A3407FB0B4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600" y="2816651"/>
            <a:ext cx="8340725" cy="704850"/>
          </a:xfrm>
          <a:prstGeom prst="rect">
            <a:avLst/>
          </a:prstGeom>
        </p:spPr>
      </p:pic>
      <p:pic>
        <p:nvPicPr>
          <p:cNvPr id="14" name="Graphic 13">
            <a:extLst>
              <a:ext uri="{FF2B5EF4-FFF2-40B4-BE49-F238E27FC236}">
                <a16:creationId xmlns:a16="http://schemas.microsoft.com/office/drawing/2014/main" id="{C0D0A181-C6A8-441E-98F5-D548348BF91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6840" y="3776642"/>
            <a:ext cx="8910320" cy="752985"/>
          </a:xfrm>
          <a:prstGeom prst="rect">
            <a:avLst/>
          </a:prstGeom>
        </p:spPr>
      </p:pic>
      <p:sp>
        <p:nvSpPr>
          <p:cNvPr id="2" name="Footer Placeholder 4">
            <a:extLst>
              <a:ext uri="{FF2B5EF4-FFF2-40B4-BE49-F238E27FC236}">
                <a16:creationId xmlns:a16="http://schemas.microsoft.com/office/drawing/2014/main" id="{4B38FA34-8BBF-D135-1DA4-460F4A8801E3}"/>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30002537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82880" y="6344226"/>
            <a:ext cx="2133600" cy="365125"/>
          </a:xfrm>
        </p:spPr>
        <p:txBody>
          <a:bodyPr/>
          <a:lstStyle/>
          <a:p>
            <a:fld id="{D8DAA6E9-377B-4EC1-BAE0-780D727DB249}" type="datetime1">
              <a:rPr lang="en-US" smtClean="0"/>
              <a:t>12/30/2022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IN" sz="4000" dirty="0"/>
              <a:t>Logistic Regression!!</a:t>
            </a:r>
            <a:r>
              <a:rPr kumimoji="0" lang="en-US" sz="4000" b="0" i="0" u="none" strike="noStrike" kern="1200" cap="none" spc="0" normalizeH="0" baseline="0" noProof="0" dirty="0">
                <a:ln>
                  <a:noFill/>
                </a:ln>
                <a:solidFill>
                  <a:schemeClr val="dk1"/>
                </a:solidFill>
                <a:effectLst/>
                <a:uLnTx/>
                <a:uFillTx/>
                <a:latin typeface="+mn-lt"/>
                <a:ea typeface="+mn-ea"/>
                <a:cs typeface="+mn-cs"/>
              </a:rPr>
              <a:t> (CO1)</a:t>
            </a:r>
          </a:p>
        </p:txBody>
      </p:sp>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graphicFrame>
        <p:nvGraphicFramePr>
          <p:cNvPr id="2" name="Table 1">
            <a:extLst>
              <a:ext uri="{FF2B5EF4-FFF2-40B4-BE49-F238E27FC236}">
                <a16:creationId xmlns:a16="http://schemas.microsoft.com/office/drawing/2014/main" id="{ED7AE3FE-26CD-455E-B20E-AF6178324656}"/>
              </a:ext>
            </a:extLst>
          </p:cNvPr>
          <p:cNvGraphicFramePr>
            <a:graphicFrameLocks noGrp="1"/>
          </p:cNvGraphicFramePr>
          <p:nvPr/>
        </p:nvGraphicFramePr>
        <p:xfrm>
          <a:off x="1066800" y="750440"/>
          <a:ext cx="7620000" cy="5813471"/>
        </p:xfrm>
        <a:graphic>
          <a:graphicData uri="http://schemas.openxmlformats.org/drawingml/2006/table">
            <a:tbl>
              <a:tblPr/>
              <a:tblGrid>
                <a:gridCol w="3810000">
                  <a:extLst>
                    <a:ext uri="{9D8B030D-6E8A-4147-A177-3AD203B41FA5}">
                      <a16:colId xmlns:a16="http://schemas.microsoft.com/office/drawing/2014/main" val="1800551778"/>
                    </a:ext>
                  </a:extLst>
                </a:gridCol>
                <a:gridCol w="3810000">
                  <a:extLst>
                    <a:ext uri="{9D8B030D-6E8A-4147-A177-3AD203B41FA5}">
                      <a16:colId xmlns:a16="http://schemas.microsoft.com/office/drawing/2014/main" val="143379127"/>
                    </a:ext>
                  </a:extLst>
                </a:gridCol>
              </a:tblGrid>
              <a:tr h="202476">
                <a:tc>
                  <a:txBody>
                    <a:bodyPr/>
                    <a:lstStyle/>
                    <a:p>
                      <a:r>
                        <a:rPr lang="en-IN" sz="1600" b="1"/>
                        <a:t>Linear Regression</a:t>
                      </a:r>
                    </a:p>
                  </a:txBody>
                  <a:tcPr marL="60346" marR="60346" marT="30173" marB="30173" anchor="ctr">
                    <a:lnL>
                      <a:noFill/>
                    </a:lnL>
                    <a:lnR>
                      <a:noFill/>
                    </a:lnR>
                    <a:lnT>
                      <a:noFill/>
                    </a:lnT>
                    <a:lnB>
                      <a:noFill/>
                    </a:lnB>
                  </a:tcPr>
                </a:tc>
                <a:tc>
                  <a:txBody>
                    <a:bodyPr/>
                    <a:lstStyle/>
                    <a:p>
                      <a:r>
                        <a:rPr lang="en-IN" sz="1600" b="1" dirty="0"/>
                        <a:t>Logistic Regression</a:t>
                      </a:r>
                    </a:p>
                  </a:txBody>
                  <a:tcPr marL="60346" marR="60346" marT="30173" marB="30173" anchor="ctr">
                    <a:lnL>
                      <a:noFill/>
                    </a:lnL>
                    <a:lnR>
                      <a:noFill/>
                    </a:lnR>
                    <a:lnT>
                      <a:noFill/>
                    </a:lnT>
                    <a:lnB>
                      <a:noFill/>
                    </a:lnB>
                  </a:tcPr>
                </a:tc>
                <a:extLst>
                  <a:ext uri="{0D108BD9-81ED-4DB2-BD59-A6C34878D82A}">
                    <a16:rowId xmlns:a16="http://schemas.microsoft.com/office/drawing/2014/main" val="32957869"/>
                  </a:ext>
                </a:extLst>
              </a:tr>
              <a:tr h="697743">
                <a:tc>
                  <a:txBody>
                    <a:bodyPr/>
                    <a:lstStyle/>
                    <a:p>
                      <a:r>
                        <a:rPr lang="en-US" sz="1600"/>
                        <a:t>Linear regression is used to predict the continuous dependent variable using a given set of independent variables.</a:t>
                      </a:r>
                    </a:p>
                  </a:txBody>
                  <a:tcPr marL="60346" marR="60346" marT="30173" marB="30173" anchor="ctr">
                    <a:lnL>
                      <a:noFill/>
                    </a:lnL>
                    <a:lnR>
                      <a:noFill/>
                    </a:lnR>
                    <a:lnT>
                      <a:noFill/>
                    </a:lnT>
                    <a:lnB>
                      <a:noFill/>
                    </a:lnB>
                  </a:tcPr>
                </a:tc>
                <a:tc>
                  <a:txBody>
                    <a:bodyPr/>
                    <a:lstStyle/>
                    <a:p>
                      <a:r>
                        <a:rPr lang="en-US" sz="1600" dirty="0"/>
                        <a:t>Logistic Regression is used to predict the categorical dependent variable using a given set of independent variables.</a:t>
                      </a:r>
                    </a:p>
                  </a:txBody>
                  <a:tcPr marL="60346" marR="60346" marT="30173" marB="30173" anchor="ctr">
                    <a:lnL>
                      <a:noFill/>
                    </a:lnL>
                    <a:lnR>
                      <a:noFill/>
                    </a:lnR>
                    <a:lnT>
                      <a:noFill/>
                    </a:lnT>
                    <a:lnB>
                      <a:noFill/>
                    </a:lnB>
                  </a:tcPr>
                </a:tc>
                <a:extLst>
                  <a:ext uri="{0D108BD9-81ED-4DB2-BD59-A6C34878D82A}">
                    <a16:rowId xmlns:a16="http://schemas.microsoft.com/office/drawing/2014/main" val="277861977"/>
                  </a:ext>
                </a:extLst>
              </a:tr>
              <a:tr h="488209">
                <a:tc>
                  <a:txBody>
                    <a:bodyPr/>
                    <a:lstStyle/>
                    <a:p>
                      <a:r>
                        <a:rPr lang="en-US" sz="1600"/>
                        <a:t>Linear Regression is used for solving Regression problem.</a:t>
                      </a:r>
                    </a:p>
                  </a:txBody>
                  <a:tcPr marL="60346" marR="60346" marT="30173" marB="30173" anchor="ctr">
                    <a:lnL>
                      <a:noFill/>
                    </a:lnL>
                    <a:lnR>
                      <a:noFill/>
                    </a:lnR>
                    <a:lnT>
                      <a:noFill/>
                    </a:lnT>
                    <a:lnB>
                      <a:noFill/>
                    </a:lnB>
                  </a:tcPr>
                </a:tc>
                <a:tc>
                  <a:txBody>
                    <a:bodyPr/>
                    <a:lstStyle/>
                    <a:p>
                      <a:r>
                        <a:rPr lang="en-US" sz="1600"/>
                        <a:t>Logistic regression is used for solving Classification problems.</a:t>
                      </a:r>
                    </a:p>
                  </a:txBody>
                  <a:tcPr marL="60346" marR="60346" marT="30173" marB="30173" anchor="ctr">
                    <a:lnL>
                      <a:noFill/>
                    </a:lnL>
                    <a:lnR>
                      <a:noFill/>
                    </a:lnR>
                    <a:lnT>
                      <a:noFill/>
                    </a:lnT>
                    <a:lnB>
                      <a:noFill/>
                    </a:lnB>
                  </a:tcPr>
                </a:tc>
                <a:extLst>
                  <a:ext uri="{0D108BD9-81ED-4DB2-BD59-A6C34878D82A}">
                    <a16:rowId xmlns:a16="http://schemas.microsoft.com/office/drawing/2014/main" val="2911772205"/>
                  </a:ext>
                </a:extLst>
              </a:tr>
              <a:tr h="488209">
                <a:tc>
                  <a:txBody>
                    <a:bodyPr/>
                    <a:lstStyle/>
                    <a:p>
                      <a:r>
                        <a:rPr lang="en-US" sz="1600"/>
                        <a:t>In Linear regression, we predict the value of continuous variables.</a:t>
                      </a:r>
                    </a:p>
                  </a:txBody>
                  <a:tcPr marL="60346" marR="60346" marT="30173" marB="30173" anchor="ctr">
                    <a:lnL>
                      <a:noFill/>
                    </a:lnL>
                    <a:lnR>
                      <a:noFill/>
                    </a:lnR>
                    <a:lnT>
                      <a:noFill/>
                    </a:lnT>
                    <a:lnB>
                      <a:noFill/>
                    </a:lnB>
                  </a:tcPr>
                </a:tc>
                <a:tc>
                  <a:txBody>
                    <a:bodyPr/>
                    <a:lstStyle/>
                    <a:p>
                      <a:r>
                        <a:rPr lang="en-US" sz="1600"/>
                        <a:t>In logistic Regression, we predict the values of categorical variables.</a:t>
                      </a:r>
                    </a:p>
                  </a:txBody>
                  <a:tcPr marL="60346" marR="60346" marT="30173" marB="30173" anchor="ctr">
                    <a:lnL>
                      <a:noFill/>
                    </a:lnL>
                    <a:lnR>
                      <a:noFill/>
                    </a:lnR>
                    <a:lnT>
                      <a:noFill/>
                    </a:lnT>
                    <a:lnB>
                      <a:noFill/>
                    </a:lnB>
                  </a:tcPr>
                </a:tc>
                <a:extLst>
                  <a:ext uri="{0D108BD9-81ED-4DB2-BD59-A6C34878D82A}">
                    <a16:rowId xmlns:a16="http://schemas.microsoft.com/office/drawing/2014/main" val="871558044"/>
                  </a:ext>
                </a:extLst>
              </a:tr>
              <a:tr h="697743">
                <a:tc>
                  <a:txBody>
                    <a:bodyPr/>
                    <a:lstStyle/>
                    <a:p>
                      <a:r>
                        <a:rPr lang="en-US" sz="1600"/>
                        <a:t>In linear regression, we find the best fit line, by which we can easily predict the output.</a:t>
                      </a:r>
                    </a:p>
                  </a:txBody>
                  <a:tcPr marL="60346" marR="60346" marT="30173" marB="30173" anchor="ctr">
                    <a:lnL>
                      <a:noFill/>
                    </a:lnL>
                    <a:lnR>
                      <a:noFill/>
                    </a:lnR>
                    <a:lnT>
                      <a:noFill/>
                    </a:lnT>
                    <a:lnB>
                      <a:noFill/>
                    </a:lnB>
                  </a:tcPr>
                </a:tc>
                <a:tc>
                  <a:txBody>
                    <a:bodyPr/>
                    <a:lstStyle/>
                    <a:p>
                      <a:r>
                        <a:rPr lang="en-US" sz="1600"/>
                        <a:t>In Logistic Regression, we find the S-curve by which we can classify the samples.</a:t>
                      </a:r>
                    </a:p>
                  </a:txBody>
                  <a:tcPr marL="60346" marR="60346" marT="30173" marB="30173" anchor="ctr">
                    <a:lnL>
                      <a:noFill/>
                    </a:lnL>
                    <a:lnR>
                      <a:noFill/>
                    </a:lnR>
                    <a:lnT>
                      <a:noFill/>
                    </a:lnT>
                    <a:lnB>
                      <a:noFill/>
                    </a:lnB>
                  </a:tcPr>
                </a:tc>
                <a:extLst>
                  <a:ext uri="{0D108BD9-81ED-4DB2-BD59-A6C34878D82A}">
                    <a16:rowId xmlns:a16="http://schemas.microsoft.com/office/drawing/2014/main" val="1995622464"/>
                  </a:ext>
                </a:extLst>
              </a:tr>
              <a:tr h="488209">
                <a:tc>
                  <a:txBody>
                    <a:bodyPr/>
                    <a:lstStyle/>
                    <a:p>
                      <a:r>
                        <a:rPr lang="en-US" sz="1600"/>
                        <a:t>Least square estimation method is used for estimation of accuracy.</a:t>
                      </a:r>
                    </a:p>
                  </a:txBody>
                  <a:tcPr marL="60346" marR="60346" marT="30173" marB="30173" anchor="ctr">
                    <a:lnL>
                      <a:noFill/>
                    </a:lnL>
                    <a:lnR>
                      <a:noFill/>
                    </a:lnR>
                    <a:lnT>
                      <a:noFill/>
                    </a:lnT>
                    <a:lnB>
                      <a:noFill/>
                    </a:lnB>
                  </a:tcPr>
                </a:tc>
                <a:tc>
                  <a:txBody>
                    <a:bodyPr/>
                    <a:lstStyle/>
                    <a:p>
                      <a:r>
                        <a:rPr lang="en-US" sz="1600"/>
                        <a:t>Maximum likelihood estimation method is used for estimation of accuracy.</a:t>
                      </a:r>
                    </a:p>
                  </a:txBody>
                  <a:tcPr marL="60346" marR="60346" marT="30173" marB="30173" anchor="ctr">
                    <a:lnL>
                      <a:noFill/>
                    </a:lnL>
                    <a:lnR>
                      <a:noFill/>
                    </a:lnR>
                    <a:lnT>
                      <a:noFill/>
                    </a:lnT>
                    <a:lnB>
                      <a:noFill/>
                    </a:lnB>
                  </a:tcPr>
                </a:tc>
                <a:extLst>
                  <a:ext uri="{0D108BD9-81ED-4DB2-BD59-A6C34878D82A}">
                    <a16:rowId xmlns:a16="http://schemas.microsoft.com/office/drawing/2014/main" val="2213866700"/>
                  </a:ext>
                </a:extLst>
              </a:tr>
              <a:tr h="697743">
                <a:tc>
                  <a:txBody>
                    <a:bodyPr/>
                    <a:lstStyle/>
                    <a:p>
                      <a:r>
                        <a:rPr lang="en-US" sz="1600"/>
                        <a:t>The output for Linear Regression must be a continuous value, such as price, age, etc.</a:t>
                      </a:r>
                    </a:p>
                  </a:txBody>
                  <a:tcPr marL="60346" marR="60346" marT="30173" marB="30173" anchor="ctr">
                    <a:lnL>
                      <a:noFill/>
                    </a:lnL>
                    <a:lnR>
                      <a:noFill/>
                    </a:lnR>
                    <a:lnT>
                      <a:noFill/>
                    </a:lnT>
                    <a:lnB>
                      <a:noFill/>
                    </a:lnB>
                  </a:tcPr>
                </a:tc>
                <a:tc>
                  <a:txBody>
                    <a:bodyPr/>
                    <a:lstStyle/>
                    <a:p>
                      <a:r>
                        <a:rPr lang="en-US" sz="1600"/>
                        <a:t>The output of Logistic Regression must be a Categorical value such as 0 or 1, Yes or No, etc.</a:t>
                      </a:r>
                    </a:p>
                  </a:txBody>
                  <a:tcPr marL="60346" marR="60346" marT="30173" marB="30173" anchor="ctr">
                    <a:lnL>
                      <a:noFill/>
                    </a:lnL>
                    <a:lnR>
                      <a:noFill/>
                    </a:lnR>
                    <a:lnT>
                      <a:noFill/>
                    </a:lnT>
                    <a:lnB>
                      <a:noFill/>
                    </a:lnB>
                  </a:tcPr>
                </a:tc>
                <a:extLst>
                  <a:ext uri="{0D108BD9-81ED-4DB2-BD59-A6C34878D82A}">
                    <a16:rowId xmlns:a16="http://schemas.microsoft.com/office/drawing/2014/main" val="1536199228"/>
                  </a:ext>
                </a:extLst>
              </a:tr>
              <a:tr h="697743">
                <a:tc>
                  <a:txBody>
                    <a:bodyPr/>
                    <a:lstStyle/>
                    <a:p>
                      <a:r>
                        <a:rPr lang="en-US" sz="1600"/>
                        <a:t>In Linear regression, it is required that relationship between dependent variable and independent variable must be linear.</a:t>
                      </a:r>
                    </a:p>
                  </a:txBody>
                  <a:tcPr marL="60346" marR="60346" marT="30173" marB="30173" anchor="ctr">
                    <a:lnL>
                      <a:noFill/>
                    </a:lnL>
                    <a:lnR>
                      <a:noFill/>
                    </a:lnR>
                    <a:lnT>
                      <a:noFill/>
                    </a:lnT>
                    <a:lnB>
                      <a:noFill/>
                    </a:lnB>
                  </a:tcPr>
                </a:tc>
                <a:tc>
                  <a:txBody>
                    <a:bodyPr/>
                    <a:lstStyle/>
                    <a:p>
                      <a:r>
                        <a:rPr lang="en-US" sz="1600"/>
                        <a:t>In Logistic regression, it is not required to have the linear relationship between the dependent and independent variable.</a:t>
                      </a:r>
                    </a:p>
                  </a:txBody>
                  <a:tcPr marL="60346" marR="60346" marT="30173" marB="30173" anchor="ctr">
                    <a:lnL>
                      <a:noFill/>
                    </a:lnL>
                    <a:lnR>
                      <a:noFill/>
                    </a:lnR>
                    <a:lnT>
                      <a:noFill/>
                    </a:lnT>
                    <a:lnB>
                      <a:noFill/>
                    </a:lnB>
                  </a:tcPr>
                </a:tc>
                <a:extLst>
                  <a:ext uri="{0D108BD9-81ED-4DB2-BD59-A6C34878D82A}">
                    <a16:rowId xmlns:a16="http://schemas.microsoft.com/office/drawing/2014/main" val="4287794196"/>
                  </a:ext>
                </a:extLst>
              </a:tr>
              <a:tr h="697743">
                <a:tc>
                  <a:txBody>
                    <a:bodyPr/>
                    <a:lstStyle/>
                    <a:p>
                      <a:r>
                        <a:rPr lang="en-US" sz="1600" dirty="0"/>
                        <a:t>In linear regression, there may be collinearity between the independent variables.</a:t>
                      </a:r>
                    </a:p>
                  </a:txBody>
                  <a:tcPr marL="60346" marR="60346" marT="30173" marB="30173" anchor="ctr">
                    <a:lnL>
                      <a:noFill/>
                    </a:lnL>
                    <a:lnR>
                      <a:noFill/>
                    </a:lnR>
                    <a:lnT>
                      <a:noFill/>
                    </a:lnT>
                    <a:lnB>
                      <a:noFill/>
                    </a:lnB>
                  </a:tcPr>
                </a:tc>
                <a:tc>
                  <a:txBody>
                    <a:bodyPr/>
                    <a:lstStyle/>
                    <a:p>
                      <a:r>
                        <a:rPr lang="en-US" sz="1600" dirty="0"/>
                        <a:t>In logistic regression, there should not be collinearity between the independent variable.</a:t>
                      </a:r>
                    </a:p>
                  </a:txBody>
                  <a:tcPr marL="60346" marR="60346" marT="30173" marB="30173" anchor="ctr">
                    <a:lnL>
                      <a:noFill/>
                    </a:lnL>
                    <a:lnR>
                      <a:noFill/>
                    </a:lnR>
                    <a:lnT>
                      <a:noFill/>
                    </a:lnT>
                    <a:lnB>
                      <a:noFill/>
                    </a:lnB>
                  </a:tcPr>
                </a:tc>
                <a:extLst>
                  <a:ext uri="{0D108BD9-81ED-4DB2-BD59-A6C34878D82A}">
                    <a16:rowId xmlns:a16="http://schemas.microsoft.com/office/drawing/2014/main" val="3313591592"/>
                  </a:ext>
                </a:extLst>
              </a:tr>
            </a:tbl>
          </a:graphicData>
        </a:graphic>
      </p:graphicFrame>
      <p:pic>
        <p:nvPicPr>
          <p:cNvPr id="3" name="Picture 2" descr="A picture containing logo&#10;&#10;Description automatically generated">
            <a:extLst>
              <a:ext uri="{FF2B5EF4-FFF2-40B4-BE49-F238E27FC236}">
                <a16:creationId xmlns:a16="http://schemas.microsoft.com/office/drawing/2014/main" id="{E019D36A-1E23-B240-CB2F-B078D96BBD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5" name="Footer Placeholder 4">
            <a:extLst>
              <a:ext uri="{FF2B5EF4-FFF2-40B4-BE49-F238E27FC236}">
                <a16:creationId xmlns:a16="http://schemas.microsoft.com/office/drawing/2014/main" id="{2675A603-21ED-F079-0C49-F2BE49EBEC95}"/>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8005497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420E422-B67F-4299-98A0-A113F01AC0DF}"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Decision Tree  (CO1,2,3,5)</a:t>
            </a:r>
          </a:p>
        </p:txBody>
      </p:sp>
      <p:sp>
        <p:nvSpPr>
          <p:cNvPr id="9" name="Content Placeholder 8"/>
          <p:cNvSpPr>
            <a:spLocks noGrp="1"/>
          </p:cNvSpPr>
          <p:nvPr>
            <p:ph idx="1"/>
          </p:nvPr>
        </p:nvSpPr>
        <p:spPr>
          <a:xfrm>
            <a:off x="685800" y="1185357"/>
            <a:ext cx="8229600" cy="4602163"/>
          </a:xfrm>
        </p:spPr>
        <p:txBody>
          <a:bodyPr>
            <a:normAutofit/>
          </a:bodyPr>
          <a:lstStyle/>
          <a:p>
            <a:r>
              <a:rPr lang="en-US" sz="2400" b="1" dirty="0"/>
              <a:t>Introduction</a:t>
            </a:r>
          </a:p>
          <a:p>
            <a:endParaRPr lang="en-US" sz="2400" dirty="0"/>
          </a:p>
          <a:p>
            <a:r>
              <a:rPr lang="en-US" sz="2400" dirty="0"/>
              <a:t>Classification is a two-step process, learning step and prediction step, in machine learning.</a:t>
            </a:r>
          </a:p>
          <a:p>
            <a:r>
              <a:rPr lang="en-US" sz="2400" dirty="0"/>
              <a:t>In the learning step, the model is developed based on given training data. </a:t>
            </a:r>
          </a:p>
          <a:p>
            <a:r>
              <a:rPr lang="en-US" sz="2400" dirty="0"/>
              <a:t>In the prediction step, the model is used to predict the response for given data.</a:t>
            </a:r>
          </a:p>
          <a:p>
            <a:r>
              <a:rPr lang="en-US" sz="2400" dirty="0"/>
              <a:t>Decision Tree is one of the easiest and popular classification algorithms to understand and interpret.</a:t>
            </a:r>
          </a:p>
          <a:p>
            <a:pPr marL="287020" indent="-274320">
              <a:lnSpc>
                <a:spcPct val="150000"/>
              </a:lnSpc>
              <a:spcBef>
                <a:spcPts val="95"/>
              </a:spcBef>
              <a:buClr>
                <a:schemeClr val="tx1"/>
              </a:buClr>
              <a:buSzPct val="93181"/>
              <a:tabLst>
                <a:tab pos="286385" algn="l"/>
                <a:tab pos="287020" algn="l"/>
              </a:tabLst>
            </a:pPr>
            <a:endParaRPr lang="en-US" sz="2400" dirty="0"/>
          </a:p>
          <a:p>
            <a:pPr marL="287020" indent="-274320">
              <a:lnSpc>
                <a:spcPct val="150000"/>
              </a:lnSpc>
              <a:spcBef>
                <a:spcPts val="95"/>
              </a:spcBef>
              <a:buClr>
                <a:schemeClr val="tx1"/>
              </a:buClr>
              <a:buSzPct val="93181"/>
              <a:tabLst>
                <a:tab pos="286385" algn="l"/>
                <a:tab pos="287020" algn="l"/>
              </a:tabLst>
            </a:pPr>
            <a:endParaRPr lang="en-US" sz="24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2" name="Picture 1" descr="A picture containing logo&#10;&#10;Description automatically generated">
            <a:extLst>
              <a:ext uri="{FF2B5EF4-FFF2-40B4-BE49-F238E27FC236}">
                <a16:creationId xmlns:a16="http://schemas.microsoft.com/office/drawing/2014/main" id="{6A274B86-07BC-8696-4A8C-F85A55EFC0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D86774E5-23A4-FB84-6C75-1FB8FA16ED5E}"/>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3958487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C3C145F-5A50-41D4-B21D-9D22B0EE4ABF}"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Decision Tree  (CO1,2,3,5)</a:t>
            </a:r>
          </a:p>
        </p:txBody>
      </p:sp>
      <p:sp>
        <p:nvSpPr>
          <p:cNvPr id="9" name="Content Placeholder 8"/>
          <p:cNvSpPr>
            <a:spLocks noGrp="1"/>
          </p:cNvSpPr>
          <p:nvPr>
            <p:ph idx="1"/>
          </p:nvPr>
        </p:nvSpPr>
        <p:spPr>
          <a:xfrm>
            <a:off x="685800" y="1185357"/>
            <a:ext cx="8229600" cy="4602163"/>
          </a:xfrm>
        </p:spPr>
        <p:txBody>
          <a:bodyPr>
            <a:normAutofit/>
          </a:bodyPr>
          <a:lstStyle/>
          <a:p>
            <a:pPr marL="0" indent="0">
              <a:buNone/>
            </a:pPr>
            <a:r>
              <a:rPr lang="en-US" sz="2800" b="1" dirty="0"/>
              <a:t>Decision Tree Algorithm</a:t>
            </a:r>
          </a:p>
          <a:p>
            <a:r>
              <a:rPr lang="en-US" sz="2000" dirty="0"/>
              <a:t> Decision Tree algorithm belongs to the family of supervised learning algorithms. </a:t>
            </a:r>
          </a:p>
          <a:p>
            <a:r>
              <a:rPr lang="en-US" sz="2000" dirty="0"/>
              <a:t>Unlike other supervised learning algorithms, the decision tree algorithm can be used for solving </a:t>
            </a:r>
            <a:r>
              <a:rPr lang="en-US" sz="2000" b="1" dirty="0"/>
              <a:t>regression and classification problems</a:t>
            </a:r>
            <a:r>
              <a:rPr lang="en-US" sz="2000" dirty="0"/>
              <a:t> too.</a:t>
            </a:r>
          </a:p>
          <a:p>
            <a:r>
              <a:rPr lang="en-US" sz="2000" dirty="0"/>
              <a:t>The goal of using a Decision Tree is to create a training model that can use to predict the class or value of the target variable by </a:t>
            </a:r>
            <a:r>
              <a:rPr lang="en-US" sz="2000" b="1" dirty="0"/>
              <a:t>learning simple decision rules</a:t>
            </a:r>
            <a:r>
              <a:rPr lang="en-US" sz="2000" dirty="0"/>
              <a:t> inferred from prior data(training data).</a:t>
            </a:r>
          </a:p>
          <a:p>
            <a:r>
              <a:rPr lang="en-US" sz="2000" dirty="0"/>
              <a:t>In Decision Trees, for predicting a class label for a record we start from the </a:t>
            </a:r>
            <a:r>
              <a:rPr lang="en-US" sz="2000" b="1" dirty="0"/>
              <a:t>root</a:t>
            </a:r>
            <a:r>
              <a:rPr lang="en-US" sz="2000" dirty="0"/>
              <a:t> of the tree. </a:t>
            </a:r>
          </a:p>
          <a:p>
            <a:r>
              <a:rPr lang="en-US" sz="2000" dirty="0"/>
              <a:t>We compare the values of the root attribute with the record’s attribute. </a:t>
            </a:r>
          </a:p>
          <a:p>
            <a:r>
              <a:rPr lang="en-US" sz="2000" dirty="0"/>
              <a:t>On the basis of comparison, we follow the branch corresponding to that value and jump to the next node.</a:t>
            </a:r>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2" name="Picture 1" descr="A picture containing logo&#10;&#10;Description automatically generated">
            <a:extLst>
              <a:ext uri="{FF2B5EF4-FFF2-40B4-BE49-F238E27FC236}">
                <a16:creationId xmlns:a16="http://schemas.microsoft.com/office/drawing/2014/main" id="{EF41EC73-D9EB-1A7C-B1F6-1E60965808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FC8281B5-415F-A5B8-058F-9ACD8CCBC262}"/>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1840329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779D003-22D5-4C7E-A27A-2C43C4E724D2}"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Decision Tree  (CO1,2,3,5)</a:t>
            </a:r>
          </a:p>
        </p:txBody>
      </p:sp>
      <p:sp>
        <p:nvSpPr>
          <p:cNvPr id="9" name="Content Placeholder 8"/>
          <p:cNvSpPr>
            <a:spLocks noGrp="1"/>
          </p:cNvSpPr>
          <p:nvPr>
            <p:ph idx="1"/>
          </p:nvPr>
        </p:nvSpPr>
        <p:spPr>
          <a:xfrm>
            <a:off x="685800" y="1185357"/>
            <a:ext cx="8229600" cy="4602163"/>
          </a:xfrm>
        </p:spPr>
        <p:txBody>
          <a:bodyPr>
            <a:normAutofit/>
          </a:bodyPr>
          <a:lstStyle/>
          <a:p>
            <a:pPr marL="0" indent="0">
              <a:buNone/>
            </a:pPr>
            <a:r>
              <a:rPr lang="en-US" sz="2800" b="1" dirty="0"/>
              <a:t>Types of Decision Trees</a:t>
            </a:r>
          </a:p>
          <a:p>
            <a:pPr marL="0" indent="0">
              <a:buNone/>
            </a:pPr>
            <a:r>
              <a:rPr lang="en-US" sz="2400" dirty="0"/>
              <a:t> </a:t>
            </a:r>
            <a:br>
              <a:rPr lang="en-US" sz="2400" dirty="0"/>
            </a:br>
            <a:r>
              <a:rPr lang="en-US" sz="2400" dirty="0"/>
              <a:t>Types of decision trees are based on the type of target variable we have. It can be of two types:</a:t>
            </a:r>
          </a:p>
          <a:p>
            <a:pPr>
              <a:buFont typeface="+mj-lt"/>
              <a:buAutoNum type="arabicPeriod"/>
            </a:pPr>
            <a:r>
              <a:rPr lang="en-US" sz="2400" b="1" dirty="0"/>
              <a:t>Categorical Variable Decision Tree: </a:t>
            </a:r>
            <a:r>
              <a:rPr lang="en-US" sz="2400" dirty="0"/>
              <a:t>Decision Tree which has a categorical target variable then it called a </a:t>
            </a:r>
            <a:r>
              <a:rPr lang="en-US" sz="2400" b="1" dirty="0"/>
              <a:t>Categorical variable decision tree.</a:t>
            </a:r>
            <a:r>
              <a:rPr lang="en-US" sz="2400" dirty="0"/>
              <a:t> </a:t>
            </a:r>
          </a:p>
          <a:p>
            <a:pPr>
              <a:buFont typeface="+mj-lt"/>
              <a:buAutoNum type="arabicPeriod"/>
            </a:pPr>
            <a:r>
              <a:rPr lang="en-US" sz="2400" b="1" dirty="0"/>
              <a:t>Continuous Variable Decision Tree: </a:t>
            </a:r>
            <a:r>
              <a:rPr lang="en-US" sz="2400" dirty="0"/>
              <a:t>Decision Tree has a continuous target variable then it is called </a:t>
            </a:r>
            <a:r>
              <a:rPr lang="en-US" sz="2400" b="1" dirty="0"/>
              <a:t>Continuous Variable Decision Tree.</a:t>
            </a:r>
            <a:r>
              <a:rPr lang="en-US" sz="2400" dirty="0"/>
              <a:t> </a:t>
            </a:r>
          </a:p>
          <a:p>
            <a:pPr marL="287020" indent="-274320">
              <a:lnSpc>
                <a:spcPct val="150000"/>
              </a:lnSpc>
              <a:spcBef>
                <a:spcPts val="95"/>
              </a:spcBef>
              <a:buClr>
                <a:schemeClr val="tx1"/>
              </a:buClr>
              <a:buSzPct val="93181"/>
              <a:tabLst>
                <a:tab pos="286385" algn="l"/>
                <a:tab pos="287020" algn="l"/>
              </a:tabLst>
            </a:pPr>
            <a:endParaRPr lang="en-US" sz="2400" dirty="0"/>
          </a:p>
          <a:p>
            <a:pPr marL="287020" indent="-274320">
              <a:lnSpc>
                <a:spcPct val="150000"/>
              </a:lnSpc>
              <a:spcBef>
                <a:spcPts val="95"/>
              </a:spcBef>
              <a:buClr>
                <a:schemeClr val="tx1"/>
              </a:buClr>
              <a:buSzPct val="93181"/>
              <a:tabLst>
                <a:tab pos="286385" algn="l"/>
                <a:tab pos="287020" algn="l"/>
              </a:tabLst>
            </a:pPr>
            <a:endParaRPr lang="en-US" sz="24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2" name="Picture 1" descr="A picture containing logo&#10;&#10;Description automatically generated">
            <a:extLst>
              <a:ext uri="{FF2B5EF4-FFF2-40B4-BE49-F238E27FC236}">
                <a16:creationId xmlns:a16="http://schemas.microsoft.com/office/drawing/2014/main" id="{05B27B74-C923-32FB-AEA5-94DB967212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43869C4E-3D18-01C5-9CD9-0FF8A79C40DC}"/>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2303852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9215AF4-11B1-4865-A06A-49FFF525562D}"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Decision Tree  (CO1,2,3,5)</a:t>
            </a:r>
          </a:p>
        </p:txBody>
      </p:sp>
      <p:sp>
        <p:nvSpPr>
          <p:cNvPr id="9" name="Content Placeholder 8"/>
          <p:cNvSpPr>
            <a:spLocks noGrp="1"/>
          </p:cNvSpPr>
          <p:nvPr>
            <p:ph idx="1"/>
          </p:nvPr>
        </p:nvSpPr>
        <p:spPr>
          <a:xfrm>
            <a:off x="685800" y="914401"/>
            <a:ext cx="8229600" cy="4602163"/>
          </a:xfrm>
        </p:spPr>
        <p:txBody>
          <a:bodyPr>
            <a:noAutofit/>
          </a:bodyPr>
          <a:lstStyle/>
          <a:p>
            <a:pPr marL="0" indent="0">
              <a:buNone/>
            </a:pPr>
            <a:r>
              <a:rPr lang="en-US" sz="2800" b="1" dirty="0"/>
              <a:t>Important Terminology related to Decision Trees:</a:t>
            </a:r>
            <a:endParaRPr lang="en-US" sz="2000" dirty="0"/>
          </a:p>
          <a:p>
            <a:pPr>
              <a:buFont typeface="+mj-lt"/>
              <a:buAutoNum type="arabicPeriod"/>
            </a:pPr>
            <a:r>
              <a:rPr lang="en-US" sz="2000" b="1" dirty="0"/>
              <a:t>Root Node: </a:t>
            </a:r>
            <a:r>
              <a:rPr lang="en-US" sz="2000" dirty="0"/>
              <a:t>It represents the entire population or sample and this further gets divided into two or more homogeneous sets. </a:t>
            </a:r>
          </a:p>
          <a:p>
            <a:pPr>
              <a:buFont typeface="+mj-lt"/>
              <a:buAutoNum type="arabicPeriod"/>
            </a:pPr>
            <a:r>
              <a:rPr lang="en-US" sz="2000" b="1" dirty="0"/>
              <a:t>Splitting: </a:t>
            </a:r>
            <a:r>
              <a:rPr lang="en-US" sz="2000" dirty="0"/>
              <a:t>It is a process of dividing a node into two or more sub-nodes. </a:t>
            </a:r>
          </a:p>
          <a:p>
            <a:pPr>
              <a:buFont typeface="+mj-lt"/>
              <a:buAutoNum type="arabicPeriod"/>
            </a:pPr>
            <a:r>
              <a:rPr lang="en-US" sz="2000" b="1" dirty="0"/>
              <a:t>Decision Node: </a:t>
            </a:r>
            <a:r>
              <a:rPr lang="en-US" sz="2000" dirty="0"/>
              <a:t>When a sub-node splits into further sub-nodes, then it is called the decision node. </a:t>
            </a:r>
          </a:p>
          <a:p>
            <a:pPr>
              <a:buFont typeface="+mj-lt"/>
              <a:buAutoNum type="arabicPeriod"/>
            </a:pPr>
            <a:r>
              <a:rPr lang="en-US" sz="2000" b="1" dirty="0"/>
              <a:t>Leaf / Terminal Node: </a:t>
            </a:r>
            <a:r>
              <a:rPr lang="en-US" sz="2000" dirty="0"/>
              <a:t>Nodes do not split is called Leaf or Terminal node. </a:t>
            </a:r>
          </a:p>
          <a:p>
            <a:pPr>
              <a:buFont typeface="+mj-lt"/>
              <a:buAutoNum type="arabicPeriod"/>
            </a:pPr>
            <a:r>
              <a:rPr lang="en-US" sz="2000" b="1" dirty="0"/>
              <a:t>Pruning: </a:t>
            </a:r>
            <a:r>
              <a:rPr lang="en-US" sz="2000" dirty="0"/>
              <a:t>When we remove sub-nodes of a decision node, this process is called pruning. You can say the opposite process of splitting. </a:t>
            </a:r>
          </a:p>
          <a:p>
            <a:pPr>
              <a:buFont typeface="+mj-lt"/>
              <a:buAutoNum type="arabicPeriod"/>
            </a:pPr>
            <a:r>
              <a:rPr lang="en-US" sz="2000" b="1" dirty="0"/>
              <a:t>Branch / Sub-Tree: </a:t>
            </a:r>
            <a:r>
              <a:rPr lang="en-US" sz="2000" dirty="0"/>
              <a:t>A subsection of the entire tree is called branch or sub-tree. </a:t>
            </a:r>
          </a:p>
          <a:p>
            <a:pPr>
              <a:buFont typeface="+mj-lt"/>
              <a:buAutoNum type="arabicPeriod"/>
            </a:pPr>
            <a:r>
              <a:rPr lang="en-US" sz="2000" b="1" dirty="0"/>
              <a:t>Parent and Child Node: </a:t>
            </a:r>
            <a:r>
              <a:rPr lang="en-US" sz="2000" dirty="0"/>
              <a:t>A node, which is divided into sub-nodes is called a parent node of sub-nodes whereas sub-nodes are the child of a parent node. </a:t>
            </a:r>
          </a:p>
          <a:p>
            <a:pPr marL="287020" indent="-274320">
              <a:lnSpc>
                <a:spcPct val="150000"/>
              </a:lnSpc>
              <a:spcBef>
                <a:spcPts val="95"/>
              </a:spcBef>
              <a:buClr>
                <a:schemeClr val="tx1"/>
              </a:buClr>
              <a:buSzPct val="93181"/>
              <a:tabLst>
                <a:tab pos="286385" algn="l"/>
                <a:tab pos="287020" algn="l"/>
              </a:tabLst>
            </a:pPr>
            <a:endParaRPr lang="en-US" sz="2000" dirty="0"/>
          </a:p>
          <a:p>
            <a:pPr marL="287020" indent="-274320">
              <a:lnSpc>
                <a:spcPct val="150000"/>
              </a:lnSpc>
              <a:spcBef>
                <a:spcPts val="95"/>
              </a:spcBef>
              <a:buClr>
                <a:schemeClr val="tx1"/>
              </a:buClr>
              <a:buSzPct val="93181"/>
              <a:tabLst>
                <a:tab pos="286385" algn="l"/>
                <a:tab pos="287020" algn="l"/>
              </a:tabLst>
            </a:pPr>
            <a:endParaRPr lang="en-US" sz="20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2" name="Picture 1" descr="A picture containing logo&#10;&#10;Description automatically generated">
            <a:extLst>
              <a:ext uri="{FF2B5EF4-FFF2-40B4-BE49-F238E27FC236}">
                <a16:creationId xmlns:a16="http://schemas.microsoft.com/office/drawing/2014/main" id="{D9049624-1BEF-9937-74D1-F81370064F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47800" cy="830270"/>
          </a:xfrm>
          <a:prstGeom prst="rect">
            <a:avLst/>
          </a:prstGeom>
        </p:spPr>
      </p:pic>
      <p:sp>
        <p:nvSpPr>
          <p:cNvPr id="3" name="Footer Placeholder 4">
            <a:extLst>
              <a:ext uri="{FF2B5EF4-FFF2-40B4-BE49-F238E27FC236}">
                <a16:creationId xmlns:a16="http://schemas.microsoft.com/office/drawing/2014/main" id="{A1D06355-666B-3547-5E18-88F034F4C9F1}"/>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276223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A34C19D-8731-4E8D-AA0D-95214DC8A563}"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Decision Tree  (CO1,2,3,5)</a:t>
            </a:r>
          </a:p>
        </p:txBody>
      </p:sp>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418EFB77-9ABF-4D94-A8D6-04DC36EF7F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260" y="1375633"/>
            <a:ext cx="8168631" cy="4072442"/>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F5AEFE5D-3531-FEBD-F62F-FF482E56CD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5" name="Footer Placeholder 4">
            <a:extLst>
              <a:ext uri="{FF2B5EF4-FFF2-40B4-BE49-F238E27FC236}">
                <a16:creationId xmlns:a16="http://schemas.microsoft.com/office/drawing/2014/main" id="{E44A3CF5-5E16-2EB3-8AEF-2E88C9E6E0B3}"/>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33785229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25A178F-CA5F-452F-84D3-544D5E08E781}"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Decision Tree  (CO1,2,3,5)</a:t>
            </a:r>
          </a:p>
        </p:txBody>
      </p:sp>
      <p:sp>
        <p:nvSpPr>
          <p:cNvPr id="9" name="Content Placeholder 8"/>
          <p:cNvSpPr>
            <a:spLocks noGrp="1"/>
          </p:cNvSpPr>
          <p:nvPr>
            <p:ph idx="1"/>
          </p:nvPr>
        </p:nvSpPr>
        <p:spPr>
          <a:xfrm>
            <a:off x="685800" y="1185357"/>
            <a:ext cx="8229600" cy="4602163"/>
          </a:xfrm>
        </p:spPr>
        <p:txBody>
          <a:bodyPr>
            <a:normAutofit/>
          </a:bodyPr>
          <a:lstStyle/>
          <a:p>
            <a:pPr algn="just"/>
            <a:r>
              <a:rPr lang="en-US" sz="2400" dirty="0"/>
              <a:t>Decision trees classify the examples by sorting them down the tree from the root to some leaf/terminal node, with the leaf/terminal node providing the classification of the example.</a:t>
            </a:r>
          </a:p>
          <a:p>
            <a:pPr algn="just"/>
            <a:endParaRPr lang="en-US" sz="2400" dirty="0"/>
          </a:p>
          <a:p>
            <a:pPr algn="just"/>
            <a:r>
              <a:rPr lang="en-US" sz="2400" dirty="0"/>
              <a:t>Each node in the tree acts as a test case for some attribute, and each edge descending from the node corresponds to the possible answers to the test case. </a:t>
            </a:r>
          </a:p>
          <a:p>
            <a:pPr algn="just"/>
            <a:endParaRPr lang="en-US" sz="2400" dirty="0"/>
          </a:p>
          <a:p>
            <a:pPr algn="just"/>
            <a:r>
              <a:rPr lang="en-US" sz="2400" dirty="0"/>
              <a:t>This process is recursive in nature and is repeated for every subtree rooted at the new node.</a:t>
            </a:r>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2" name="Picture 1" descr="A picture containing logo&#10;&#10;Description automatically generated">
            <a:extLst>
              <a:ext uri="{FF2B5EF4-FFF2-40B4-BE49-F238E27FC236}">
                <a16:creationId xmlns:a16="http://schemas.microsoft.com/office/drawing/2014/main" id="{845F4309-96B9-AA6F-C1D7-AC71E66DFF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2285778D-AEDE-6AD8-7787-5084CA54F880}"/>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559401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D1C1978-6FE5-4D41-9788-9E1821870640}"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Decision Tree  (CO1,2,3,5)</a:t>
            </a:r>
          </a:p>
        </p:txBody>
      </p:sp>
      <p:sp>
        <p:nvSpPr>
          <p:cNvPr id="9" name="Content Placeholder 8"/>
          <p:cNvSpPr>
            <a:spLocks noGrp="1"/>
          </p:cNvSpPr>
          <p:nvPr>
            <p:ph idx="1"/>
          </p:nvPr>
        </p:nvSpPr>
        <p:spPr>
          <a:xfrm>
            <a:off x="685800" y="1185357"/>
            <a:ext cx="8229600" cy="4602163"/>
          </a:xfrm>
        </p:spPr>
        <p:txBody>
          <a:bodyPr>
            <a:normAutofit/>
          </a:bodyPr>
          <a:lstStyle/>
          <a:p>
            <a:pPr marL="0" indent="0">
              <a:buNone/>
            </a:pPr>
            <a:r>
              <a:rPr lang="en-US" sz="2400" b="1" dirty="0"/>
              <a:t>Assumptions while creating Decision Tree:</a:t>
            </a:r>
          </a:p>
          <a:p>
            <a:endParaRPr lang="en-US" sz="2400" b="1" dirty="0"/>
          </a:p>
          <a:p>
            <a:pPr algn="just">
              <a:buFont typeface="Arial" panose="020B0604020202020204" pitchFamily="34" charset="0"/>
              <a:buChar char="•"/>
            </a:pPr>
            <a:r>
              <a:rPr lang="en-US" sz="2400" dirty="0"/>
              <a:t>In the beginning, the whole training set is considered as the </a:t>
            </a:r>
            <a:r>
              <a:rPr lang="en-US" sz="2400" b="1" dirty="0"/>
              <a:t>root.</a:t>
            </a:r>
            <a:r>
              <a:rPr lang="en-US" sz="2400" dirty="0"/>
              <a:t> </a:t>
            </a:r>
          </a:p>
          <a:p>
            <a:pPr algn="just">
              <a:buFont typeface="Arial" panose="020B0604020202020204" pitchFamily="34" charset="0"/>
              <a:buChar char="•"/>
            </a:pPr>
            <a:r>
              <a:rPr lang="en-US" sz="2400" dirty="0"/>
              <a:t>Feature values are preferred to be categorical. </a:t>
            </a:r>
          </a:p>
          <a:p>
            <a:pPr algn="just">
              <a:buFont typeface="Arial" panose="020B0604020202020204" pitchFamily="34" charset="0"/>
              <a:buChar char="•"/>
            </a:pPr>
            <a:r>
              <a:rPr lang="en-US" sz="2400" dirty="0"/>
              <a:t>If the values are continuous then they are discretized prior to building the model. </a:t>
            </a:r>
          </a:p>
          <a:p>
            <a:pPr algn="just">
              <a:buFont typeface="Arial" panose="020B0604020202020204" pitchFamily="34" charset="0"/>
              <a:buChar char="•"/>
            </a:pPr>
            <a:r>
              <a:rPr lang="en-US" sz="2400" dirty="0"/>
              <a:t>Records are </a:t>
            </a:r>
            <a:r>
              <a:rPr lang="en-US" sz="2400" b="1" dirty="0"/>
              <a:t>distributed recursively</a:t>
            </a:r>
            <a:r>
              <a:rPr lang="en-US" sz="2400" dirty="0"/>
              <a:t> on the basis of attribute values. </a:t>
            </a:r>
          </a:p>
          <a:p>
            <a:pPr algn="just">
              <a:buFont typeface="Arial" panose="020B0604020202020204" pitchFamily="34" charset="0"/>
              <a:buChar char="•"/>
            </a:pPr>
            <a:r>
              <a:rPr lang="en-US" sz="2400" dirty="0"/>
              <a:t>Order to placing attributes as root or internal node of the tree is done by using some statistical approach. </a:t>
            </a:r>
          </a:p>
          <a:p>
            <a:pPr marL="287020" indent="-274320">
              <a:lnSpc>
                <a:spcPct val="150000"/>
              </a:lnSpc>
              <a:spcBef>
                <a:spcPts val="95"/>
              </a:spcBef>
              <a:buClr>
                <a:schemeClr val="tx1"/>
              </a:buClr>
              <a:buSzPct val="93181"/>
              <a:tabLst>
                <a:tab pos="286385" algn="l"/>
                <a:tab pos="287020" algn="l"/>
              </a:tabLst>
            </a:pPr>
            <a:endParaRPr lang="en-US" sz="2000" dirty="0"/>
          </a:p>
          <a:p>
            <a:pPr marL="287020" indent="-274320">
              <a:lnSpc>
                <a:spcPct val="150000"/>
              </a:lnSpc>
              <a:spcBef>
                <a:spcPts val="95"/>
              </a:spcBef>
              <a:buClr>
                <a:schemeClr val="tx1"/>
              </a:buClr>
              <a:buSzPct val="93181"/>
              <a:tabLst>
                <a:tab pos="286385" algn="l"/>
                <a:tab pos="287020" algn="l"/>
              </a:tabLst>
            </a:pPr>
            <a:endParaRPr lang="en-US" sz="20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2" name="Picture 1" descr="A picture containing logo&#10;&#10;Description automatically generated">
            <a:extLst>
              <a:ext uri="{FF2B5EF4-FFF2-40B4-BE49-F238E27FC236}">
                <a16:creationId xmlns:a16="http://schemas.microsoft.com/office/drawing/2014/main" id="{3518CD86-6DA6-59FC-9CD0-6D152EF4E7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34312CAA-474F-B5C6-C3B7-A68705996E81}"/>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215711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36E6BEE-3DD0-4EF8-B0F2-8D12A6279FD3}"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Decision Tree  (CO1,2,3,5)</a:t>
            </a:r>
          </a:p>
        </p:txBody>
      </p:sp>
      <p:sp>
        <p:nvSpPr>
          <p:cNvPr id="9" name="Content Placeholder 8"/>
          <p:cNvSpPr>
            <a:spLocks noGrp="1"/>
          </p:cNvSpPr>
          <p:nvPr>
            <p:ph idx="1"/>
          </p:nvPr>
        </p:nvSpPr>
        <p:spPr>
          <a:xfrm>
            <a:off x="685800" y="1185357"/>
            <a:ext cx="8229600" cy="4602163"/>
          </a:xfrm>
        </p:spPr>
        <p:txBody>
          <a:bodyPr>
            <a:normAutofit/>
          </a:bodyPr>
          <a:lstStyle/>
          <a:p>
            <a:pPr marL="0" indent="0">
              <a:buNone/>
            </a:pPr>
            <a:r>
              <a:rPr lang="en-US" sz="2000" b="1" dirty="0"/>
              <a:t>How do Decision Trees work?</a:t>
            </a:r>
          </a:p>
          <a:p>
            <a:pPr marL="0" indent="0">
              <a:buNone/>
            </a:pPr>
            <a:r>
              <a:rPr lang="en-US" sz="2000" dirty="0"/>
              <a:t> </a:t>
            </a:r>
          </a:p>
          <a:p>
            <a:r>
              <a:rPr lang="en-US" sz="2000" dirty="0"/>
              <a:t>The decision of making strategic splits heavily affects a tree’s accuracy. </a:t>
            </a:r>
          </a:p>
          <a:p>
            <a:r>
              <a:rPr lang="en-US" sz="2000" dirty="0"/>
              <a:t>The decision criteria are different for classification and regression trees.</a:t>
            </a:r>
          </a:p>
          <a:p>
            <a:pPr algn="just"/>
            <a:r>
              <a:rPr lang="en-US" sz="2000" dirty="0"/>
              <a:t>Decision trees use multiple algorithms to decide to split a node into two or more sub-nodes. </a:t>
            </a:r>
          </a:p>
          <a:p>
            <a:pPr algn="just"/>
            <a:r>
              <a:rPr lang="en-US" sz="2000" dirty="0"/>
              <a:t>The creation of sub-nodes increases the homogeneity of resultant sub-nodes. </a:t>
            </a:r>
          </a:p>
          <a:p>
            <a:pPr algn="just"/>
            <a:r>
              <a:rPr lang="en-US" sz="2000" dirty="0"/>
              <a:t>In other words, we can say that the purity of the node increases with respect to the target variable. </a:t>
            </a:r>
          </a:p>
          <a:p>
            <a:pPr algn="just"/>
            <a:r>
              <a:rPr lang="en-US" sz="2000" dirty="0"/>
              <a:t>The decision tree splits the nodes on all available variables and then selects the split which results in most homogeneous sub-nodes.</a:t>
            </a:r>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2" name="Picture 1" descr="A picture containing logo&#10;&#10;Description automatically generated">
            <a:extLst>
              <a:ext uri="{FF2B5EF4-FFF2-40B4-BE49-F238E27FC236}">
                <a16:creationId xmlns:a16="http://schemas.microsoft.com/office/drawing/2014/main" id="{9DEFAD5E-33B8-206E-A529-F9C3C0D41C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49EECD2C-1A32-C425-6C27-C6CF17C07687}"/>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2674820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5CFA9E5-6A8A-44FB-954A-2E042E1A72B5}" type="datetime1">
              <a:rPr lang="en-US" smtClean="0"/>
              <a:t>12/30/2022</a:t>
            </a:fld>
            <a:endParaRPr lang="en-US"/>
          </a:p>
        </p:txBody>
      </p:sp>
      <p:sp>
        <p:nvSpPr>
          <p:cNvPr id="5" name="Footer Placeholder 4"/>
          <p:cNvSpPr>
            <a:spLocks noGrp="1"/>
          </p:cNvSpPr>
          <p:nvPr>
            <p:ph type="ftr" sz="quarter" idx="11"/>
          </p:nvPr>
        </p:nvSpPr>
        <p:spPr>
          <a:xfrm>
            <a:off x="2819400" y="6248400"/>
            <a:ext cx="4724400" cy="365125"/>
          </a:xfrm>
        </p:spPr>
        <p:txBody>
          <a:bodyPr/>
          <a:lstStyle/>
          <a:p>
            <a:r>
              <a:rPr lang="en-US"/>
              <a:t>Ms. Garima Jain      ACSML0601     Machine Learning     Unit 2</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a:t>
            </a:fld>
            <a:endParaRPr lang="en-US"/>
          </a:p>
        </p:txBody>
      </p:sp>
      <p:sp>
        <p:nvSpPr>
          <p:cNvPr id="7" name="Title 1"/>
          <p:cNvSpPr txBox="1">
            <a:spLocks/>
          </p:cNvSpPr>
          <p:nvPr/>
        </p:nvSpPr>
        <p:spPr>
          <a:xfrm>
            <a:off x="1371600" y="-50799"/>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schemeClr val="dk1"/>
                </a:solidFill>
                <a:effectLst/>
                <a:uLnTx/>
                <a:uFillTx/>
                <a:latin typeface="+mn-lt"/>
                <a:ea typeface="+mn-ea"/>
                <a:cs typeface="+mn-cs"/>
              </a:rPr>
              <a:t>Course</a:t>
            </a:r>
            <a:r>
              <a:rPr kumimoji="0" lang="en-US" sz="2800" b="0" i="0" u="none" strike="noStrike" kern="1200" cap="none" spc="0" normalizeH="0" noProof="0" dirty="0">
                <a:ln>
                  <a:noFill/>
                </a:ln>
                <a:solidFill>
                  <a:schemeClr val="dk1"/>
                </a:solidFill>
                <a:effectLst/>
                <a:uLnTx/>
                <a:uFillTx/>
                <a:latin typeface="+mn-lt"/>
                <a:ea typeface="+mn-ea"/>
                <a:cs typeface="+mn-cs"/>
              </a:rPr>
              <a:t> Objective</a:t>
            </a:r>
            <a:endParaRPr kumimoji="0" lang="en-US" sz="2800" b="0" i="0" u="none" strike="noStrike" kern="1200" cap="none" spc="0" normalizeH="0" baseline="0" noProof="0" dirty="0">
              <a:ln>
                <a:noFill/>
              </a:ln>
              <a:solidFill>
                <a:schemeClr val="dk1"/>
              </a:solidFill>
              <a:effectLst/>
              <a:uLnTx/>
              <a:uFillTx/>
              <a:latin typeface="+mn-lt"/>
              <a:ea typeface="+mn-ea"/>
              <a:cs typeface="+mn-cs"/>
            </a:endParaRPr>
          </a:p>
        </p:txBody>
      </p:sp>
      <p:sp>
        <p:nvSpPr>
          <p:cNvPr id="9" name="Content Placeholder 8"/>
          <p:cNvSpPr>
            <a:spLocks noGrp="1"/>
          </p:cNvSpPr>
          <p:nvPr>
            <p:ph idx="1"/>
          </p:nvPr>
        </p:nvSpPr>
        <p:spPr/>
        <p:txBody>
          <a:bodyPr>
            <a:normAutofit/>
          </a:bodyPr>
          <a:lstStyle/>
          <a:p>
            <a:pPr algn="just">
              <a:lnSpc>
                <a:spcPct val="150000"/>
              </a:lnSpc>
            </a:pPr>
            <a:r>
              <a:rPr lang="en-US" sz="2200" dirty="0"/>
              <a:t>To introduce students to the basic concepts of Machine Learning.</a:t>
            </a:r>
          </a:p>
          <a:p>
            <a:pPr algn="just">
              <a:lnSpc>
                <a:spcPct val="150000"/>
              </a:lnSpc>
            </a:pPr>
            <a:r>
              <a:rPr lang="en-US" sz="2200" dirty="0"/>
              <a:t>To develop skills of implementing machine learning for solving practical problems.</a:t>
            </a:r>
          </a:p>
          <a:p>
            <a:pPr algn="just">
              <a:lnSpc>
                <a:spcPct val="150000"/>
              </a:lnSpc>
            </a:pPr>
            <a:r>
              <a:rPr lang="en-US" sz="2200" dirty="0"/>
              <a:t>To gain experience of doing independent study and research related to Machine Learning</a:t>
            </a:r>
          </a:p>
        </p:txBody>
      </p:sp>
      <p:pic>
        <p:nvPicPr>
          <p:cNvPr id="2" name="Picture 1" descr="A picture containing logo&#10;&#10;Description automatically generated">
            <a:extLst>
              <a:ext uri="{FF2B5EF4-FFF2-40B4-BE49-F238E27FC236}">
                <a16:creationId xmlns:a16="http://schemas.microsoft.com/office/drawing/2014/main" id="{EE587786-509D-3435-F5FB-C3E8EE8F03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201"/>
            <a:ext cx="1295401" cy="838200"/>
          </a:xfrm>
          <a:prstGeom prst="rect">
            <a:avLst/>
          </a:prstGeom>
        </p:spPr>
      </p:pic>
    </p:spTree>
    <p:extLst>
      <p:ext uri="{BB962C8B-B14F-4D97-AF65-F5344CB8AC3E}">
        <p14:creationId xmlns:p14="http://schemas.microsoft.com/office/powerpoint/2010/main" val="160720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9">
                                            <p:txEl>
                                              <p:pRg st="0" end="0"/>
                                            </p:txEl>
                                          </p:spTgt>
                                        </p:tgtEl>
                                        <p:attrNameLst>
                                          <p:attrName>r</p:attrName>
                                        </p:attrNameLst>
                                      </p:cBhvr>
                                    </p:animRot>
                                  </p:childTnLst>
                                </p:cTn>
                              </p:par>
                              <p:par>
                                <p:cTn id="7" presetID="8" presetClass="emph" presetSubtype="0" fill="hold" nodeType="withEffect">
                                  <p:stCondLst>
                                    <p:cond delay="0"/>
                                  </p:stCondLst>
                                  <p:childTnLst>
                                    <p:animRot by="21600000">
                                      <p:cBhvr>
                                        <p:cTn id="8" dur="1000" fill="hold"/>
                                        <p:tgtEl>
                                          <p:spTgt spid="9">
                                            <p:txEl>
                                              <p:pRg st="1" end="1"/>
                                            </p:txEl>
                                          </p:spTgt>
                                        </p:tgtEl>
                                        <p:attrNameLst>
                                          <p:attrName>r</p:attrName>
                                        </p:attrNameLst>
                                      </p:cBhvr>
                                    </p:animRot>
                                  </p:childTnLst>
                                </p:cTn>
                              </p:par>
                              <p:par>
                                <p:cTn id="9" presetID="8" presetClass="emph" presetSubtype="0" fill="hold" nodeType="withEffect">
                                  <p:stCondLst>
                                    <p:cond delay="0"/>
                                  </p:stCondLst>
                                  <p:childTnLst>
                                    <p:animRot by="21600000">
                                      <p:cBhvr>
                                        <p:cTn id="10" dur="1000" fill="hold"/>
                                        <p:tgtEl>
                                          <p:spTgt spid="9">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D0710BC-E4DC-434B-B9AD-C2F01F1067B7}"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Decision Tree  (CO1,2,3,5)</a:t>
            </a:r>
          </a:p>
        </p:txBody>
      </p:sp>
      <p:sp>
        <p:nvSpPr>
          <p:cNvPr id="9" name="Content Placeholder 8"/>
          <p:cNvSpPr>
            <a:spLocks noGrp="1"/>
          </p:cNvSpPr>
          <p:nvPr>
            <p:ph idx="1"/>
          </p:nvPr>
        </p:nvSpPr>
        <p:spPr>
          <a:xfrm>
            <a:off x="685800" y="1185357"/>
            <a:ext cx="8229600" cy="4602163"/>
          </a:xfrm>
        </p:spPr>
        <p:txBody>
          <a:bodyPr>
            <a:normAutofit/>
          </a:bodyPr>
          <a:lstStyle/>
          <a:p>
            <a:pPr algn="just"/>
            <a:r>
              <a:rPr lang="en-US" sz="2400" dirty="0"/>
              <a:t>The algorithm selection is also based on the type of target variables. Let us look at some algorithms used in Decision Trees:</a:t>
            </a:r>
          </a:p>
          <a:p>
            <a:r>
              <a:rPr lang="en-US" sz="2400" b="1" dirty="0"/>
              <a:t>ID3</a:t>
            </a:r>
            <a:r>
              <a:rPr lang="en-US" sz="2400" dirty="0"/>
              <a:t> → (extension of D3)</a:t>
            </a:r>
            <a:br>
              <a:rPr lang="en-US" sz="2400" dirty="0"/>
            </a:br>
            <a:r>
              <a:rPr lang="en-US" sz="2400" b="1" dirty="0"/>
              <a:t>C4.5</a:t>
            </a:r>
            <a:r>
              <a:rPr lang="en-US" sz="2400" dirty="0"/>
              <a:t> → (successor of ID3)</a:t>
            </a:r>
            <a:br>
              <a:rPr lang="en-US" sz="2400" dirty="0"/>
            </a:br>
            <a:r>
              <a:rPr lang="en-US" sz="2400" b="1" dirty="0"/>
              <a:t>CART</a:t>
            </a:r>
            <a:r>
              <a:rPr lang="en-US" sz="2400" dirty="0"/>
              <a:t> → (Classification And Regression Tree)</a:t>
            </a:r>
            <a:br>
              <a:rPr lang="en-US" sz="2400" dirty="0"/>
            </a:br>
            <a:r>
              <a:rPr lang="en-US" sz="2400" b="1" dirty="0"/>
              <a:t>CHAID</a:t>
            </a:r>
            <a:r>
              <a:rPr lang="en-US" sz="2400" dirty="0"/>
              <a:t> → (Chi-square automatic interaction detection Performs multi-level splits when computing classification trees)</a:t>
            </a:r>
            <a:br>
              <a:rPr lang="en-US" sz="2400" dirty="0"/>
            </a:br>
            <a:r>
              <a:rPr lang="en-US" sz="2400" b="1" dirty="0"/>
              <a:t>MARS</a:t>
            </a:r>
            <a:r>
              <a:rPr lang="en-US" sz="2400" dirty="0"/>
              <a:t> → (multivariate adaptive regression splines)</a:t>
            </a:r>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2" name="Picture 1" descr="A picture containing logo&#10;&#10;Description automatically generated">
            <a:extLst>
              <a:ext uri="{FF2B5EF4-FFF2-40B4-BE49-F238E27FC236}">
                <a16:creationId xmlns:a16="http://schemas.microsoft.com/office/drawing/2014/main" id="{F6FE9416-57A7-9E3A-B9F8-B6C7F3B520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991DB454-3D87-68BD-8907-D8506E6F7FF1}"/>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300557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83F0F4D-6FE1-4481-984F-E6874C2D8F2F}"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Decision Tree  (CO1,2,3,5)</a:t>
            </a:r>
          </a:p>
        </p:txBody>
      </p:sp>
      <p:sp>
        <p:nvSpPr>
          <p:cNvPr id="9" name="Content Placeholder 8"/>
          <p:cNvSpPr>
            <a:spLocks noGrp="1"/>
          </p:cNvSpPr>
          <p:nvPr>
            <p:ph idx="1"/>
          </p:nvPr>
        </p:nvSpPr>
        <p:spPr>
          <a:xfrm>
            <a:off x="685800" y="1185357"/>
            <a:ext cx="8229600" cy="4602163"/>
          </a:xfrm>
        </p:spPr>
        <p:txBody>
          <a:bodyPr>
            <a:normAutofit fontScale="92500" lnSpcReduction="10000"/>
          </a:bodyPr>
          <a:lstStyle/>
          <a:p>
            <a:pPr marL="0" indent="0" algn="just">
              <a:buNone/>
            </a:pPr>
            <a:r>
              <a:rPr lang="en-US" sz="2000" dirty="0"/>
              <a:t>The ID3 (Iterative </a:t>
            </a:r>
            <a:r>
              <a:rPr lang="en-US" sz="2000" dirty="0" err="1"/>
              <a:t>Dichotomiser</a:t>
            </a:r>
            <a:r>
              <a:rPr lang="en-US" sz="2000" dirty="0"/>
              <a:t> 3) algorithm builds decision trees using a top-down greedy search approach through the space of possible branches with no backtracking. A greedy algorithm, as the name suggests, always makes the choice that seems to be the best at that moment.</a:t>
            </a:r>
          </a:p>
          <a:p>
            <a:pPr marL="0" indent="0" algn="just">
              <a:buNone/>
            </a:pPr>
            <a:endParaRPr lang="en-US" sz="2000" dirty="0"/>
          </a:p>
          <a:p>
            <a:pPr marL="0" indent="0" algn="just">
              <a:buNone/>
            </a:pPr>
            <a:r>
              <a:rPr lang="en-US" sz="2000" b="1" dirty="0"/>
              <a:t>Steps in ID3 algorithm:</a:t>
            </a:r>
            <a:endParaRPr lang="en-US" sz="2000" dirty="0"/>
          </a:p>
          <a:p>
            <a:pPr algn="just">
              <a:buFont typeface="+mj-lt"/>
              <a:buAutoNum type="arabicPeriod"/>
            </a:pPr>
            <a:r>
              <a:rPr lang="en-US" sz="2000" dirty="0"/>
              <a:t>It begins with the original set S as the root node. </a:t>
            </a:r>
          </a:p>
          <a:p>
            <a:pPr algn="just">
              <a:buFont typeface="+mj-lt"/>
              <a:buAutoNum type="arabicPeriod"/>
            </a:pPr>
            <a:r>
              <a:rPr lang="en-US" sz="2000" dirty="0"/>
              <a:t>On each iteration of the algorithm, it iterates through the very unused attribute of the set S and calculates </a:t>
            </a:r>
            <a:r>
              <a:rPr lang="en-US" sz="2000" b="1" dirty="0"/>
              <a:t>Entropy(H)</a:t>
            </a:r>
            <a:r>
              <a:rPr lang="en-US" sz="2000" dirty="0"/>
              <a:t> and </a:t>
            </a:r>
            <a:r>
              <a:rPr lang="en-US" sz="2000" b="1" dirty="0"/>
              <a:t>Information gain(IG) </a:t>
            </a:r>
            <a:r>
              <a:rPr lang="en-US" sz="2000" dirty="0"/>
              <a:t>of this attribute. </a:t>
            </a:r>
          </a:p>
          <a:p>
            <a:pPr algn="just">
              <a:buFont typeface="+mj-lt"/>
              <a:buAutoNum type="arabicPeriod"/>
            </a:pPr>
            <a:r>
              <a:rPr lang="en-US" sz="2000" dirty="0"/>
              <a:t>It then selects the attribute which has the </a:t>
            </a:r>
            <a:r>
              <a:rPr lang="en-US" sz="2000" b="1" dirty="0">
                <a:solidFill>
                  <a:srgbClr val="C00000"/>
                </a:solidFill>
              </a:rPr>
              <a:t>smallest Entropy</a:t>
            </a:r>
            <a:r>
              <a:rPr lang="en-US" sz="2000" b="1" dirty="0"/>
              <a:t> </a:t>
            </a:r>
            <a:r>
              <a:rPr lang="en-US" sz="2000" dirty="0"/>
              <a:t>or </a:t>
            </a:r>
            <a:r>
              <a:rPr lang="en-US" sz="2000" b="1" dirty="0">
                <a:solidFill>
                  <a:srgbClr val="002060"/>
                </a:solidFill>
              </a:rPr>
              <a:t>Largest Information gain. </a:t>
            </a:r>
          </a:p>
          <a:p>
            <a:pPr algn="just">
              <a:buFont typeface="+mj-lt"/>
              <a:buAutoNum type="arabicPeriod"/>
            </a:pPr>
            <a:r>
              <a:rPr lang="en-US" sz="2000" dirty="0"/>
              <a:t>The set S is then split by the selected attribute to produce a subset of the data. </a:t>
            </a:r>
          </a:p>
          <a:p>
            <a:pPr algn="just">
              <a:buFont typeface="+mj-lt"/>
              <a:buAutoNum type="arabicPeriod"/>
            </a:pPr>
            <a:r>
              <a:rPr lang="en-US" sz="2000" dirty="0"/>
              <a:t>The algorithm continues to recur on each subset, considering only attributes never selected before. </a:t>
            </a:r>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2" name="Picture 1" descr="A picture containing logo&#10;&#10;Description automatically generated">
            <a:extLst>
              <a:ext uri="{FF2B5EF4-FFF2-40B4-BE49-F238E27FC236}">
                <a16:creationId xmlns:a16="http://schemas.microsoft.com/office/drawing/2014/main" id="{0AA491EF-BB76-6ADC-018D-0CAE4455DF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0F02C0DD-35E2-C004-3A0E-21278845BF7C}"/>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19041960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79EFA28-7788-4D6A-9930-CB490E535927}"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Decision Tree  (CO1,2,3,5)</a:t>
            </a:r>
          </a:p>
        </p:txBody>
      </p:sp>
      <p:sp>
        <p:nvSpPr>
          <p:cNvPr id="9" name="Content Placeholder 8"/>
          <p:cNvSpPr>
            <a:spLocks noGrp="1"/>
          </p:cNvSpPr>
          <p:nvPr>
            <p:ph idx="1"/>
          </p:nvPr>
        </p:nvSpPr>
        <p:spPr>
          <a:xfrm>
            <a:off x="685800" y="762000"/>
            <a:ext cx="8229600" cy="4602163"/>
          </a:xfrm>
        </p:spPr>
        <p:txBody>
          <a:bodyPr>
            <a:normAutofit/>
          </a:bodyPr>
          <a:lstStyle/>
          <a:p>
            <a:r>
              <a:rPr lang="en-US" sz="2000" b="1" dirty="0"/>
              <a:t>Attribute Selection Measures</a:t>
            </a:r>
          </a:p>
          <a:p>
            <a:r>
              <a:rPr lang="en-US" sz="2000" dirty="0"/>
              <a:t>If the dataset consists of </a:t>
            </a:r>
            <a:r>
              <a:rPr lang="en-US" sz="2000" b="1" dirty="0"/>
              <a:t>N</a:t>
            </a:r>
            <a:r>
              <a:rPr lang="en-US" sz="2000" dirty="0"/>
              <a:t> attributes then deciding which attribute to place at the root or at different levels of the tree as internal nodes is a complicated step.</a:t>
            </a:r>
          </a:p>
          <a:p>
            <a:r>
              <a:rPr lang="en-US" sz="2000" dirty="0"/>
              <a:t>By just randomly selecting any node to be the root can’t solve the issue.</a:t>
            </a:r>
          </a:p>
          <a:p>
            <a:r>
              <a:rPr lang="en-US" sz="2000" dirty="0"/>
              <a:t>If we follow a random approach, it may give us bad results with low accuracy.</a:t>
            </a:r>
          </a:p>
          <a:p>
            <a:r>
              <a:rPr lang="en-US" sz="2000" dirty="0"/>
              <a:t>For solving this attribute selection problem, researchers worked and devised some solutions. </a:t>
            </a:r>
          </a:p>
          <a:p>
            <a:endParaRPr lang="en-US" sz="2000" dirty="0"/>
          </a:p>
          <a:p>
            <a:pPr marL="287020" indent="-274320">
              <a:lnSpc>
                <a:spcPct val="150000"/>
              </a:lnSpc>
              <a:spcBef>
                <a:spcPts val="95"/>
              </a:spcBef>
              <a:buClr>
                <a:schemeClr val="tx1"/>
              </a:buClr>
              <a:buSzPct val="93181"/>
              <a:tabLst>
                <a:tab pos="286385" algn="l"/>
                <a:tab pos="287020" algn="l"/>
              </a:tabLst>
            </a:pPr>
            <a:endParaRPr lang="en-US" sz="2000" dirty="0"/>
          </a:p>
          <a:p>
            <a:pPr marL="287020" indent="-274320">
              <a:lnSpc>
                <a:spcPct val="150000"/>
              </a:lnSpc>
              <a:spcBef>
                <a:spcPts val="95"/>
              </a:spcBef>
              <a:buClr>
                <a:schemeClr val="tx1"/>
              </a:buClr>
              <a:buSzPct val="93181"/>
              <a:tabLst>
                <a:tab pos="286385" algn="l"/>
                <a:tab pos="287020" algn="l"/>
              </a:tabLst>
            </a:pPr>
            <a:endParaRPr lang="en-US" sz="20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2" name="Picture 1" descr="A picture containing logo&#10;&#10;Description automatically generated">
            <a:extLst>
              <a:ext uri="{FF2B5EF4-FFF2-40B4-BE49-F238E27FC236}">
                <a16:creationId xmlns:a16="http://schemas.microsoft.com/office/drawing/2014/main" id="{8B81B5BC-B627-CD6B-086D-A49F9C0686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8C48130E-7518-352F-9843-80FB6F720800}"/>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35619289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62BBE9-3830-4A77-AA67-588F11BB5761}"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Decision Tree  (CO1,2,3,5)</a:t>
            </a:r>
          </a:p>
        </p:txBody>
      </p:sp>
      <p:sp>
        <p:nvSpPr>
          <p:cNvPr id="9" name="Content Placeholder 8"/>
          <p:cNvSpPr>
            <a:spLocks noGrp="1"/>
          </p:cNvSpPr>
          <p:nvPr>
            <p:ph idx="1"/>
          </p:nvPr>
        </p:nvSpPr>
        <p:spPr>
          <a:xfrm>
            <a:off x="685800" y="1185357"/>
            <a:ext cx="8229600" cy="4602163"/>
          </a:xfrm>
        </p:spPr>
        <p:txBody>
          <a:bodyPr>
            <a:normAutofit/>
          </a:bodyPr>
          <a:lstStyle/>
          <a:p>
            <a:pPr marL="0" indent="0">
              <a:buNone/>
            </a:pPr>
            <a:r>
              <a:rPr lang="en-US" sz="2400" dirty="0"/>
              <a:t>They suggested using some </a:t>
            </a:r>
            <a:r>
              <a:rPr lang="en-US" sz="2400" i="1" dirty="0"/>
              <a:t>criteria</a:t>
            </a:r>
            <a:r>
              <a:rPr lang="en-US" sz="2400" dirty="0"/>
              <a:t> like :</a:t>
            </a:r>
          </a:p>
          <a:p>
            <a:pPr marL="457200" lvl="1" indent="0">
              <a:buNone/>
            </a:pPr>
            <a:endParaRPr lang="en-US" sz="2400" b="1" dirty="0"/>
          </a:p>
          <a:p>
            <a:pPr marL="457200" lvl="1" indent="0">
              <a:buNone/>
            </a:pPr>
            <a:r>
              <a:rPr lang="en-US" sz="2400" dirty="0"/>
              <a:t>1.</a:t>
            </a:r>
            <a:r>
              <a:rPr lang="en-US" sz="2400" b="1" dirty="0"/>
              <a:t> Entropy</a:t>
            </a:r>
            <a:r>
              <a:rPr lang="en-US" sz="2400" dirty="0"/>
              <a:t>,</a:t>
            </a:r>
            <a:br>
              <a:rPr lang="en-US" sz="2400" dirty="0"/>
            </a:br>
            <a:r>
              <a:rPr lang="en-US" sz="2400" dirty="0"/>
              <a:t>2. </a:t>
            </a:r>
            <a:r>
              <a:rPr lang="en-US" sz="2400" b="1" dirty="0"/>
              <a:t>Information gain,</a:t>
            </a:r>
            <a:br>
              <a:rPr lang="en-US" sz="2400" dirty="0"/>
            </a:br>
            <a:r>
              <a:rPr lang="en-US" sz="2400" dirty="0"/>
              <a:t>3. </a:t>
            </a:r>
            <a:r>
              <a:rPr lang="en-US" sz="2400" b="1" dirty="0"/>
              <a:t>Gini index,</a:t>
            </a:r>
            <a:br>
              <a:rPr lang="en-US" sz="2400" dirty="0"/>
            </a:br>
            <a:r>
              <a:rPr lang="en-US" sz="2400" dirty="0"/>
              <a:t>4. </a:t>
            </a:r>
            <a:r>
              <a:rPr lang="en-US" sz="2400" b="1" dirty="0"/>
              <a:t>Gain Ratio,</a:t>
            </a:r>
            <a:br>
              <a:rPr lang="en-US" sz="2400" dirty="0"/>
            </a:br>
            <a:r>
              <a:rPr lang="en-US" sz="2400" dirty="0"/>
              <a:t>5. </a:t>
            </a:r>
            <a:r>
              <a:rPr lang="en-US" sz="2400" b="1" dirty="0"/>
              <a:t>Reduction in Variance</a:t>
            </a:r>
            <a:br>
              <a:rPr lang="en-US" sz="2400" dirty="0"/>
            </a:br>
            <a:r>
              <a:rPr lang="en-US" sz="2400" dirty="0"/>
              <a:t>6. </a:t>
            </a:r>
            <a:r>
              <a:rPr lang="en-US" sz="2400" b="1" dirty="0"/>
              <a:t>Chi-Square</a:t>
            </a:r>
            <a:endParaRPr lang="en-US" sz="2400" dirty="0"/>
          </a:p>
          <a:p>
            <a:pPr marL="12700" indent="0">
              <a:lnSpc>
                <a:spcPct val="150000"/>
              </a:lnSpc>
              <a:spcBef>
                <a:spcPts val="95"/>
              </a:spcBef>
              <a:buClr>
                <a:schemeClr val="tx1"/>
              </a:buClr>
              <a:buSzPct val="93181"/>
              <a:buNone/>
              <a:tabLst>
                <a:tab pos="286385" algn="l"/>
                <a:tab pos="287020" algn="l"/>
              </a:tabLst>
            </a:pPr>
            <a:endParaRPr lang="en-US" sz="2400" dirty="0"/>
          </a:p>
          <a:p>
            <a:pPr marL="12700" indent="0">
              <a:lnSpc>
                <a:spcPct val="150000"/>
              </a:lnSpc>
              <a:spcBef>
                <a:spcPts val="95"/>
              </a:spcBef>
              <a:buClr>
                <a:schemeClr val="tx1"/>
              </a:buClr>
              <a:buSzPct val="93181"/>
              <a:buNone/>
              <a:tabLst>
                <a:tab pos="286385" algn="l"/>
                <a:tab pos="287020" algn="l"/>
              </a:tabLst>
            </a:pPr>
            <a:endParaRPr lang="en-US" sz="24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2" name="Picture 1" descr="A picture containing logo&#10;&#10;Description automatically generated">
            <a:extLst>
              <a:ext uri="{FF2B5EF4-FFF2-40B4-BE49-F238E27FC236}">
                <a16:creationId xmlns:a16="http://schemas.microsoft.com/office/drawing/2014/main" id="{1E0DF571-0A0F-386E-4DE9-91C250B62E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8AE731DE-7CB8-D181-66C7-2B70A22ADAD9}"/>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16424255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F8D5298-99A0-48A7-8C54-8C9E1D4B4E69}"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Decision Tree  (CO1,2,3,5)</a:t>
            </a:r>
          </a:p>
        </p:txBody>
      </p:sp>
      <p:sp>
        <p:nvSpPr>
          <p:cNvPr id="9" name="Content Placeholder 8"/>
          <p:cNvSpPr>
            <a:spLocks noGrp="1"/>
          </p:cNvSpPr>
          <p:nvPr>
            <p:ph idx="1"/>
          </p:nvPr>
        </p:nvSpPr>
        <p:spPr>
          <a:xfrm>
            <a:off x="685800" y="1185357"/>
            <a:ext cx="8229600" cy="4602163"/>
          </a:xfrm>
        </p:spPr>
        <p:txBody>
          <a:bodyPr>
            <a:normAutofit/>
          </a:bodyPr>
          <a:lstStyle/>
          <a:p>
            <a:r>
              <a:rPr lang="en-US" sz="2000" b="1" dirty="0"/>
              <a:t>Entropy:</a:t>
            </a:r>
          </a:p>
          <a:p>
            <a:r>
              <a:rPr lang="en-US" sz="2000" dirty="0"/>
              <a:t>Entropy is a measure of the randomness in the information being processed.</a:t>
            </a:r>
          </a:p>
          <a:p>
            <a:r>
              <a:rPr lang="en-US" sz="2000" dirty="0"/>
              <a:t>The higher the entropy, the harder it is to draw any conclusions from that information. </a:t>
            </a:r>
          </a:p>
          <a:p>
            <a:r>
              <a:rPr lang="en-US" sz="2000" dirty="0"/>
              <a:t>Flipping a coin is an example of an action that provides information that is random.</a:t>
            </a:r>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5" name="Picture 4">
            <a:extLst>
              <a:ext uri="{FF2B5EF4-FFF2-40B4-BE49-F238E27FC236}">
                <a16:creationId xmlns:a16="http://schemas.microsoft.com/office/drawing/2014/main" id="{06A3C1AB-22FC-433C-B4F1-7A784697EB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3291945"/>
            <a:ext cx="3200400" cy="3084723"/>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E70AB143-1379-23FF-A83A-786226223F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FABAB9CE-A088-38F3-6313-7F081304CE00}"/>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20209968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9145D58-9412-4198-86AF-6817A424D242}"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Decision Tree  (CO1,2,3,5)</a:t>
            </a:r>
          </a:p>
        </p:txBody>
      </p:sp>
      <p:sp>
        <p:nvSpPr>
          <p:cNvPr id="9" name="Content Placeholder 8"/>
          <p:cNvSpPr>
            <a:spLocks noGrp="1"/>
          </p:cNvSpPr>
          <p:nvPr>
            <p:ph idx="1"/>
          </p:nvPr>
        </p:nvSpPr>
        <p:spPr>
          <a:xfrm>
            <a:off x="685800" y="715011"/>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r>
              <a:rPr lang="en-US" sz="1800" dirty="0"/>
              <a:t>From the above graph, it is quite evident that the entropy H(X) is zero when the probability is either 0 or 1.</a:t>
            </a:r>
          </a:p>
          <a:p>
            <a:pPr marL="287020" indent="-274320">
              <a:lnSpc>
                <a:spcPct val="150000"/>
              </a:lnSpc>
              <a:spcBef>
                <a:spcPts val="95"/>
              </a:spcBef>
              <a:buClr>
                <a:schemeClr val="tx1"/>
              </a:buClr>
              <a:buSzPct val="93181"/>
              <a:tabLst>
                <a:tab pos="286385" algn="l"/>
                <a:tab pos="287020" algn="l"/>
              </a:tabLst>
            </a:pPr>
            <a:r>
              <a:rPr lang="en-US" sz="1800" dirty="0"/>
              <a:t>The Entropy is maximum when the probability is 0.5 because it projects perfect randomness in the data and there is no chance if perfectly determining the outcome.</a:t>
            </a:r>
          </a:p>
          <a:p>
            <a:pPr marL="287020" indent="-274320">
              <a:lnSpc>
                <a:spcPct val="150000"/>
              </a:lnSpc>
              <a:spcBef>
                <a:spcPts val="95"/>
              </a:spcBef>
              <a:buClr>
                <a:schemeClr val="tx1"/>
              </a:buClr>
              <a:buSzPct val="93181"/>
              <a:tabLst>
                <a:tab pos="286385" algn="l"/>
                <a:tab pos="287020" algn="l"/>
              </a:tabLst>
            </a:pPr>
            <a:r>
              <a:rPr lang="en-US" sz="1800" b="1" dirty="0"/>
              <a:t>ID3 follows the rule — A branch with an entropy of zero is a leaf node and A branch with entropy more than zero needs further splitting.</a:t>
            </a:r>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2" name="Picture 1" descr="A picture containing logo&#10;&#10;Description automatically generated">
            <a:extLst>
              <a:ext uri="{FF2B5EF4-FFF2-40B4-BE49-F238E27FC236}">
                <a16:creationId xmlns:a16="http://schemas.microsoft.com/office/drawing/2014/main" id="{A08670DF-63D9-8E10-43EA-DEF12FC43B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82E48657-9D98-FFA7-806F-CC354485B4D2}"/>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16518555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0F2E574-3662-4EB4-AF29-60C3A6B66205}"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Decision Tree  (CO1,2,3,5)</a:t>
            </a:r>
          </a:p>
        </p:txBody>
      </p:sp>
      <p:sp>
        <p:nvSpPr>
          <p:cNvPr id="9" name="Content Placeholder 8"/>
          <p:cNvSpPr>
            <a:spLocks noGrp="1"/>
          </p:cNvSpPr>
          <p:nvPr>
            <p:ph idx="1"/>
          </p:nvPr>
        </p:nvSpPr>
        <p:spPr>
          <a:xfrm>
            <a:off x="685800" y="914401"/>
            <a:ext cx="8229600" cy="5333999"/>
          </a:xfrm>
        </p:spPr>
        <p:txBody>
          <a:bodyPr>
            <a:normAutofit fontScale="92500" lnSpcReduction="10000"/>
          </a:bodyPr>
          <a:lstStyle/>
          <a:p>
            <a:pPr marL="287020" indent="-274320">
              <a:lnSpc>
                <a:spcPct val="150000"/>
              </a:lnSpc>
              <a:spcBef>
                <a:spcPts val="95"/>
              </a:spcBef>
              <a:buClr>
                <a:schemeClr val="tx1"/>
              </a:buClr>
              <a:buSzPct val="93181"/>
              <a:tabLst>
                <a:tab pos="286385" algn="l"/>
                <a:tab pos="287020" algn="l"/>
              </a:tabLst>
            </a:pPr>
            <a:r>
              <a:rPr lang="en-US" sz="2400" dirty="0"/>
              <a:t>Mathematically Entropy for 1 attribute is represented as:</a:t>
            </a:r>
          </a:p>
          <a:p>
            <a:pPr marL="287020" indent="-274320">
              <a:lnSpc>
                <a:spcPct val="150000"/>
              </a:lnSpc>
              <a:spcBef>
                <a:spcPts val="95"/>
              </a:spcBef>
              <a:buClr>
                <a:schemeClr val="tx1"/>
              </a:buClr>
              <a:buSzPct val="93181"/>
              <a:tabLst>
                <a:tab pos="286385" algn="l"/>
                <a:tab pos="287020" algn="l"/>
              </a:tabLst>
            </a:pPr>
            <a:endParaRPr lang="en-US" sz="2400" dirty="0"/>
          </a:p>
          <a:p>
            <a:pPr marL="287020" indent="-274320">
              <a:lnSpc>
                <a:spcPct val="150000"/>
              </a:lnSpc>
              <a:spcBef>
                <a:spcPts val="95"/>
              </a:spcBef>
              <a:buClr>
                <a:schemeClr val="tx1"/>
              </a:buClr>
              <a:buSzPct val="93181"/>
              <a:tabLst>
                <a:tab pos="286385" algn="l"/>
                <a:tab pos="287020" algn="l"/>
              </a:tabLst>
            </a:pPr>
            <a:endParaRPr lang="en-US" sz="2400" dirty="0"/>
          </a:p>
          <a:p>
            <a:pPr marL="287020" indent="-274320">
              <a:lnSpc>
                <a:spcPct val="150000"/>
              </a:lnSpc>
              <a:spcBef>
                <a:spcPts val="95"/>
              </a:spcBef>
              <a:buClr>
                <a:schemeClr val="tx1"/>
              </a:buClr>
              <a:buSzPct val="93181"/>
              <a:tabLst>
                <a:tab pos="286385" algn="l"/>
                <a:tab pos="287020" algn="l"/>
              </a:tabLst>
            </a:pPr>
            <a:endParaRPr lang="en-US" sz="2400" dirty="0"/>
          </a:p>
          <a:p>
            <a:pPr marL="287020" indent="-274320">
              <a:lnSpc>
                <a:spcPct val="150000"/>
              </a:lnSpc>
              <a:spcBef>
                <a:spcPts val="95"/>
              </a:spcBef>
              <a:buClr>
                <a:schemeClr val="tx1"/>
              </a:buClr>
              <a:buSzPct val="93181"/>
              <a:tabLst>
                <a:tab pos="286385" algn="l"/>
                <a:tab pos="287020" algn="l"/>
              </a:tabLst>
            </a:pPr>
            <a:endParaRPr lang="en-US" sz="2400" dirty="0"/>
          </a:p>
          <a:p>
            <a:pPr marL="287020" indent="-274320">
              <a:lnSpc>
                <a:spcPct val="150000"/>
              </a:lnSpc>
              <a:spcBef>
                <a:spcPts val="95"/>
              </a:spcBef>
              <a:buClr>
                <a:schemeClr val="tx1"/>
              </a:buClr>
              <a:buSzPct val="93181"/>
              <a:tabLst>
                <a:tab pos="286385" algn="l"/>
                <a:tab pos="287020" algn="l"/>
              </a:tabLst>
            </a:pPr>
            <a:endParaRPr lang="en-US" sz="2400" dirty="0"/>
          </a:p>
          <a:p>
            <a:pPr marL="287020" indent="-274320">
              <a:lnSpc>
                <a:spcPct val="150000"/>
              </a:lnSpc>
              <a:spcBef>
                <a:spcPts val="95"/>
              </a:spcBef>
              <a:buClr>
                <a:schemeClr val="tx1"/>
              </a:buClr>
              <a:buSzPct val="93181"/>
              <a:tabLst>
                <a:tab pos="286385" algn="l"/>
                <a:tab pos="287020" algn="l"/>
              </a:tabLst>
            </a:pPr>
            <a:endParaRPr lang="en-US" sz="2400" dirty="0"/>
          </a:p>
          <a:p>
            <a:pPr marL="287020" indent="-274320">
              <a:lnSpc>
                <a:spcPct val="150000"/>
              </a:lnSpc>
              <a:spcBef>
                <a:spcPts val="95"/>
              </a:spcBef>
              <a:buClr>
                <a:schemeClr val="tx1"/>
              </a:buClr>
              <a:buSzPct val="93181"/>
              <a:tabLst>
                <a:tab pos="286385" algn="l"/>
                <a:tab pos="287020" algn="l"/>
              </a:tabLst>
            </a:pPr>
            <a:endParaRPr lang="en-US" sz="2400" dirty="0"/>
          </a:p>
          <a:p>
            <a:pPr marL="287020" indent="-274320">
              <a:lnSpc>
                <a:spcPct val="150000"/>
              </a:lnSpc>
              <a:spcBef>
                <a:spcPts val="95"/>
              </a:spcBef>
              <a:buClr>
                <a:schemeClr val="tx1"/>
              </a:buClr>
              <a:buSzPct val="93181"/>
              <a:tabLst>
                <a:tab pos="286385" algn="l"/>
                <a:tab pos="287020" algn="l"/>
              </a:tabLst>
            </a:pPr>
            <a:endParaRPr lang="en-US" sz="1400" dirty="0"/>
          </a:p>
          <a:p>
            <a:pPr marL="287020" indent="-274320">
              <a:lnSpc>
                <a:spcPct val="150000"/>
              </a:lnSpc>
              <a:spcBef>
                <a:spcPts val="95"/>
              </a:spcBef>
              <a:buClr>
                <a:schemeClr val="tx1"/>
              </a:buClr>
              <a:buSzPct val="93181"/>
              <a:tabLst>
                <a:tab pos="286385" algn="l"/>
                <a:tab pos="287020" algn="l"/>
              </a:tabLst>
            </a:pPr>
            <a:r>
              <a:rPr lang="en-US" sz="2000" dirty="0"/>
              <a:t>Where </a:t>
            </a:r>
            <a:r>
              <a:rPr lang="en-US" sz="2000" b="1" dirty="0"/>
              <a:t>S → Current state, and Pi → Probability of an event </a:t>
            </a:r>
            <a:r>
              <a:rPr lang="en-US" sz="2000" b="1" i="1" dirty="0" err="1"/>
              <a:t>i</a:t>
            </a:r>
            <a:r>
              <a:rPr lang="en-US" sz="2000" b="1" i="1" dirty="0"/>
              <a:t> </a:t>
            </a:r>
            <a:r>
              <a:rPr lang="en-US" sz="2000" b="1" dirty="0"/>
              <a:t>of state S or Percentage of class </a:t>
            </a:r>
            <a:r>
              <a:rPr lang="en-US" sz="2000" b="1" i="1" dirty="0" err="1"/>
              <a:t>i</a:t>
            </a:r>
            <a:r>
              <a:rPr lang="en-US" sz="2000" b="1" dirty="0"/>
              <a:t> in a node of state S.</a:t>
            </a:r>
            <a:endParaRPr lang="en-US" sz="20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2" name="Picture 1">
            <a:extLst>
              <a:ext uri="{FF2B5EF4-FFF2-40B4-BE49-F238E27FC236}">
                <a16:creationId xmlns:a16="http://schemas.microsoft.com/office/drawing/2014/main" id="{B1BFB18F-B4F3-42CF-BB76-5B3FCC7DB2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371600"/>
            <a:ext cx="6096000" cy="3731408"/>
          </a:xfrm>
          <a:prstGeom prst="rect">
            <a:avLst/>
          </a:prstGeom>
        </p:spPr>
      </p:pic>
      <p:pic>
        <p:nvPicPr>
          <p:cNvPr id="3" name="Picture 2" descr="A picture containing logo&#10;&#10;Description automatically generated">
            <a:extLst>
              <a:ext uri="{FF2B5EF4-FFF2-40B4-BE49-F238E27FC236}">
                <a16:creationId xmlns:a16="http://schemas.microsoft.com/office/drawing/2014/main" id="{98330372-A7AD-85DE-6561-016C40BADB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5" name="Footer Placeholder 4">
            <a:extLst>
              <a:ext uri="{FF2B5EF4-FFF2-40B4-BE49-F238E27FC236}">
                <a16:creationId xmlns:a16="http://schemas.microsoft.com/office/drawing/2014/main" id="{722F041F-946E-4380-65E8-78312B510B43}"/>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41880349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D3B4C98-648A-41F5-9013-CECEE5F01A49}"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Decision Tree  (CO1,2,3,5)</a:t>
            </a:r>
          </a:p>
        </p:txBody>
      </p:sp>
      <p:sp>
        <p:nvSpPr>
          <p:cNvPr id="9" name="Content Placeholder 8"/>
          <p:cNvSpPr>
            <a:spLocks noGrp="1"/>
          </p:cNvSpPr>
          <p:nvPr>
            <p:ph idx="1"/>
          </p:nvPr>
        </p:nvSpPr>
        <p:spPr>
          <a:xfrm>
            <a:off x="685800" y="925354"/>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r>
              <a:rPr lang="en-US" sz="2000" dirty="0"/>
              <a:t>Mathematically Entropy for multiple attributes is represented as:</a:t>
            </a:r>
          </a:p>
          <a:p>
            <a:pPr marL="287020" indent="-274320">
              <a:lnSpc>
                <a:spcPct val="150000"/>
              </a:lnSpc>
              <a:spcBef>
                <a:spcPts val="95"/>
              </a:spcBef>
              <a:buClr>
                <a:schemeClr val="tx1"/>
              </a:buClr>
              <a:buSzPct val="93181"/>
              <a:tabLst>
                <a:tab pos="286385" algn="l"/>
                <a:tab pos="287020" algn="l"/>
              </a:tabLst>
            </a:pPr>
            <a:endParaRPr lang="en-US" sz="20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813ACF92-75FF-4A3A-907C-351557D5B6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360" y="1458224"/>
            <a:ext cx="6883400" cy="4892681"/>
          </a:xfrm>
          <a:prstGeom prst="rect">
            <a:avLst/>
          </a:prstGeom>
        </p:spPr>
      </p:pic>
      <p:sp>
        <p:nvSpPr>
          <p:cNvPr id="11" name="TextBox 10">
            <a:extLst>
              <a:ext uri="{FF2B5EF4-FFF2-40B4-BE49-F238E27FC236}">
                <a16:creationId xmlns:a16="http://schemas.microsoft.com/office/drawing/2014/main" id="{23B69939-0EA0-47E8-98DA-F49075154A69}"/>
              </a:ext>
            </a:extLst>
          </p:cNvPr>
          <p:cNvSpPr txBox="1"/>
          <p:nvPr/>
        </p:nvSpPr>
        <p:spPr>
          <a:xfrm>
            <a:off x="6055360" y="2953434"/>
            <a:ext cx="2667000" cy="951131"/>
          </a:xfrm>
          <a:prstGeom prst="rect">
            <a:avLst/>
          </a:prstGeom>
          <a:noFill/>
        </p:spPr>
        <p:txBody>
          <a:bodyPr wrap="square">
            <a:spAutoFit/>
          </a:bodyPr>
          <a:lstStyle/>
          <a:p>
            <a:r>
              <a:rPr lang="en-US" dirty="0"/>
              <a:t>where</a:t>
            </a:r>
            <a:r>
              <a:rPr lang="en-US" b="1" dirty="0"/>
              <a:t> T→ Current state and X → Selected attribute</a:t>
            </a:r>
            <a:endParaRPr lang="en-IN" dirty="0"/>
          </a:p>
        </p:txBody>
      </p:sp>
      <p:pic>
        <p:nvPicPr>
          <p:cNvPr id="2" name="Picture 1" descr="A picture containing logo&#10;&#10;Description automatically generated">
            <a:extLst>
              <a:ext uri="{FF2B5EF4-FFF2-40B4-BE49-F238E27FC236}">
                <a16:creationId xmlns:a16="http://schemas.microsoft.com/office/drawing/2014/main" id="{3726F5B8-4221-7339-7918-3212E66375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5" name="Footer Placeholder 4">
            <a:extLst>
              <a:ext uri="{FF2B5EF4-FFF2-40B4-BE49-F238E27FC236}">
                <a16:creationId xmlns:a16="http://schemas.microsoft.com/office/drawing/2014/main" id="{B2503C0A-9EA5-E9EC-9364-245E201E3ED2}"/>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27751491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916E767-8652-4823-BAB5-E3FF5EC87F96}"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Decision Tree  (CO1,2,3,5)</a:t>
            </a:r>
          </a:p>
        </p:txBody>
      </p:sp>
      <p:sp>
        <p:nvSpPr>
          <p:cNvPr id="9" name="Content Placeholder 8"/>
          <p:cNvSpPr>
            <a:spLocks noGrp="1"/>
          </p:cNvSpPr>
          <p:nvPr>
            <p:ph idx="1"/>
          </p:nvPr>
        </p:nvSpPr>
        <p:spPr>
          <a:xfrm>
            <a:off x="685800" y="1185357"/>
            <a:ext cx="8229600" cy="4602163"/>
          </a:xfrm>
        </p:spPr>
        <p:txBody>
          <a:bodyPr>
            <a:normAutofit/>
          </a:bodyPr>
          <a:lstStyle/>
          <a:p>
            <a:pPr marL="0" indent="0" algn="just">
              <a:buNone/>
            </a:pPr>
            <a:r>
              <a:rPr lang="en-US" sz="2400" b="1" dirty="0"/>
              <a:t>Information Gain:</a:t>
            </a:r>
          </a:p>
          <a:p>
            <a:pPr algn="just"/>
            <a:r>
              <a:rPr lang="en-US" sz="1800" dirty="0"/>
              <a:t>Information gain or </a:t>
            </a:r>
            <a:r>
              <a:rPr lang="en-US" sz="1800" b="1" dirty="0"/>
              <a:t>IG </a:t>
            </a:r>
            <a:r>
              <a:rPr lang="en-US" sz="1800" dirty="0"/>
              <a:t>is a statistical property that measures how well a given attribute separates the training examples according to their target classification. </a:t>
            </a:r>
          </a:p>
          <a:p>
            <a:pPr algn="just"/>
            <a:r>
              <a:rPr lang="en-US" sz="1800" dirty="0"/>
              <a:t>Constructing a decision tree is all about finding an attribute that returns the highest information gain and the smallest entropy.</a:t>
            </a:r>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5" name="Picture 4">
            <a:extLst>
              <a:ext uri="{FF2B5EF4-FFF2-40B4-BE49-F238E27FC236}">
                <a16:creationId xmlns:a16="http://schemas.microsoft.com/office/drawing/2014/main" id="{13EF5361-FA76-4419-AB70-F76C7145AD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3016334"/>
            <a:ext cx="5610225" cy="2446387"/>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9D84E497-B92D-894E-F1D1-B56AE30F36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80E70479-B521-923C-8D1B-FDF732404188}"/>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37996605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4FFD5E2-6BBD-43E2-9A23-F3ECFBA750CA}"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Decision Tree  (CO1,2,3,5)</a:t>
            </a:r>
          </a:p>
        </p:txBody>
      </p:sp>
      <p:sp>
        <p:nvSpPr>
          <p:cNvPr id="9" name="Content Placeholder 8"/>
          <p:cNvSpPr>
            <a:spLocks noGrp="1"/>
          </p:cNvSpPr>
          <p:nvPr>
            <p:ph idx="1"/>
          </p:nvPr>
        </p:nvSpPr>
        <p:spPr>
          <a:xfrm>
            <a:off x="685800" y="1185357"/>
            <a:ext cx="8229600" cy="4602163"/>
          </a:xfrm>
        </p:spPr>
        <p:txBody>
          <a:bodyPr>
            <a:normAutofit/>
          </a:bodyPr>
          <a:lstStyle/>
          <a:p>
            <a:r>
              <a:rPr lang="en-US" sz="2000" dirty="0"/>
              <a:t>Information gain is a decrease in entropy. </a:t>
            </a:r>
          </a:p>
          <a:p>
            <a:r>
              <a:rPr lang="en-US" sz="2000" dirty="0"/>
              <a:t>It computes the difference between entropy before split and average entropy after split of the dataset based on given attribute values. </a:t>
            </a:r>
          </a:p>
          <a:p>
            <a:r>
              <a:rPr lang="en-US" sz="2000" dirty="0"/>
              <a:t>ID3 (Iterative </a:t>
            </a:r>
            <a:r>
              <a:rPr lang="en-US" sz="2000" dirty="0" err="1"/>
              <a:t>Dichotomiser</a:t>
            </a:r>
            <a:r>
              <a:rPr lang="en-US" sz="2000" dirty="0"/>
              <a:t>) decision tree algorithm uses information gain.</a:t>
            </a:r>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2" name="Picture 1" descr="A picture containing logo&#10;&#10;Description automatically generated">
            <a:extLst>
              <a:ext uri="{FF2B5EF4-FFF2-40B4-BE49-F238E27FC236}">
                <a16:creationId xmlns:a16="http://schemas.microsoft.com/office/drawing/2014/main" id="{7D74283E-5552-3FD8-8CDB-6DE742A752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059CCCB5-DFB7-DC62-9AFC-BAFE29AF0CA0}"/>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178605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prstGeom prst="rect">
            <a:avLst/>
          </a:prstGeom>
        </p:spPr>
        <p:txBody>
          <a:bodyPr/>
          <a:lstStyle/>
          <a:p>
            <a:fld id="{F29DDE68-2A5D-442F-9D28-755F57D11D1B}" type="datetime1">
              <a:rPr lang="en-US" smtClean="0"/>
              <a:t>12/30/2022</a:t>
            </a:fld>
            <a:endParaRPr lang="en-US"/>
          </a:p>
        </p:txBody>
      </p:sp>
      <p:sp>
        <p:nvSpPr>
          <p:cNvPr id="5" name="Footer Placeholder 4"/>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
        <p:nvSpPr>
          <p:cNvPr id="6" name="Slide Number Placeholder 5"/>
          <p:cNvSpPr>
            <a:spLocks noGrp="1"/>
          </p:cNvSpPr>
          <p:nvPr>
            <p:ph type="sldNum" sz="quarter" idx="12"/>
          </p:nvPr>
        </p:nvSpPr>
        <p:spPr>
          <a:prstGeom prst="rect">
            <a:avLst/>
          </a:prstGeom>
        </p:spPr>
        <p:txBody>
          <a:bodyPr/>
          <a:lstStyle/>
          <a:p>
            <a:fld id="{B6F15528-21DE-4FAA-801E-634DDDAF4B2B}" type="slidenum">
              <a:rPr lang="en-US" smtClean="0"/>
              <a:pPr/>
              <a:t>8</a:t>
            </a:fld>
            <a:endParaRPr lang="en-US"/>
          </a:p>
        </p:txBody>
      </p:sp>
      <p:sp>
        <p:nvSpPr>
          <p:cNvPr id="7" name="Title 1"/>
          <p:cNvSpPr txBox="1">
            <a:spLocks/>
          </p:cNvSpPr>
          <p:nvPr/>
        </p:nvSpPr>
        <p:spPr>
          <a:xfrm>
            <a:off x="1524000" y="0"/>
            <a:ext cx="76200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000" b="0" i="0" u="none" strike="noStrike" kern="1200" cap="none" spc="0" normalizeH="0" baseline="0" noProof="0" dirty="0">
                <a:ln>
                  <a:noFill/>
                </a:ln>
                <a:solidFill>
                  <a:schemeClr val="dk1"/>
                </a:solidFill>
                <a:effectLst/>
                <a:uLnTx/>
                <a:uFillTx/>
                <a:latin typeface="+mn-lt"/>
                <a:ea typeface="+mn-ea"/>
                <a:cs typeface="+mn-cs"/>
              </a:rPr>
              <a:t>Course</a:t>
            </a:r>
            <a:r>
              <a:rPr kumimoji="0" lang="en-US" sz="3000" b="0" i="0" u="none" strike="noStrike" kern="1200" cap="none" spc="0" normalizeH="0" noProof="0" dirty="0">
                <a:ln>
                  <a:noFill/>
                </a:ln>
                <a:solidFill>
                  <a:schemeClr val="dk1"/>
                </a:solidFill>
                <a:effectLst/>
                <a:uLnTx/>
                <a:uFillTx/>
                <a:latin typeface="+mn-lt"/>
                <a:ea typeface="+mn-ea"/>
                <a:cs typeface="+mn-cs"/>
              </a:rPr>
              <a:t> Outcome</a:t>
            </a:r>
            <a:endParaRPr kumimoji="0" lang="en-US" sz="3000" b="0" i="0" u="none" strike="noStrike" kern="1200" cap="none" spc="0" normalizeH="0" baseline="0" noProof="0" dirty="0">
              <a:ln>
                <a:noFill/>
              </a:ln>
              <a:solidFill>
                <a:schemeClr val="dk1"/>
              </a:solidFill>
              <a:effectLst/>
              <a:uLnTx/>
              <a:uFillTx/>
              <a:latin typeface="+mn-lt"/>
              <a:ea typeface="+mn-ea"/>
              <a:cs typeface="+mn-cs"/>
            </a:endParaRPr>
          </a:p>
        </p:txBody>
      </p:sp>
      <p:sp>
        <p:nvSpPr>
          <p:cNvPr id="18433" name="Rectangle 1"/>
          <p:cNvSpPr>
            <a:spLocks noChangeArrowheads="1"/>
          </p:cNvSpPr>
          <p:nvPr/>
        </p:nvSpPr>
        <p:spPr bwMode="auto">
          <a:xfrm>
            <a:off x="457200" y="914400"/>
            <a:ext cx="8686800" cy="4616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i="0" u="none" strike="noStrike" cap="none" normalizeH="0" baseline="0" dirty="0">
                <a:ln>
                  <a:noFill/>
                </a:ln>
                <a:solidFill>
                  <a:schemeClr val="tx1"/>
                </a:solidFill>
                <a:effectLst/>
                <a:ea typeface="Calibri" pitchFamily="34" charset="0"/>
                <a:cs typeface="Times New Roman" pitchFamily="18" charset="0"/>
              </a:rPr>
              <a:t>At the end of the semester, student will be able to:</a:t>
            </a:r>
            <a:endParaRPr kumimoji="0" lang="en-US" sz="2400" i="0" u="none" strike="noStrike" cap="none" normalizeH="0" baseline="0" dirty="0">
              <a:ln>
                <a:noFill/>
              </a:ln>
              <a:solidFill>
                <a:schemeClr val="tx1"/>
              </a:solidFill>
              <a:effectLst/>
              <a:cs typeface="Arial" pitchFamily="34" charset="0"/>
            </a:endParaRPr>
          </a:p>
        </p:txBody>
      </p:sp>
      <p:graphicFrame>
        <p:nvGraphicFramePr>
          <p:cNvPr id="9" name="Table 8"/>
          <p:cNvGraphicFramePr>
            <a:graphicFrameLocks noGrp="1"/>
          </p:cNvGraphicFramePr>
          <p:nvPr/>
        </p:nvGraphicFramePr>
        <p:xfrm>
          <a:off x="533400" y="1752599"/>
          <a:ext cx="8000999" cy="4478549"/>
        </p:xfrm>
        <a:graphic>
          <a:graphicData uri="http://schemas.openxmlformats.org/drawingml/2006/table">
            <a:tbl>
              <a:tblPr/>
              <a:tblGrid>
                <a:gridCol w="1066800">
                  <a:extLst>
                    <a:ext uri="{9D8B030D-6E8A-4147-A177-3AD203B41FA5}">
                      <a16:colId xmlns:a16="http://schemas.microsoft.com/office/drawing/2014/main" val="20000"/>
                    </a:ext>
                  </a:extLst>
                </a:gridCol>
                <a:gridCol w="5334000">
                  <a:extLst>
                    <a:ext uri="{9D8B030D-6E8A-4147-A177-3AD203B41FA5}">
                      <a16:colId xmlns:a16="http://schemas.microsoft.com/office/drawing/2014/main" val="20001"/>
                    </a:ext>
                  </a:extLst>
                </a:gridCol>
                <a:gridCol w="1600199">
                  <a:extLst>
                    <a:ext uri="{9D8B030D-6E8A-4147-A177-3AD203B41FA5}">
                      <a16:colId xmlns:a16="http://schemas.microsoft.com/office/drawing/2014/main" val="20002"/>
                    </a:ext>
                  </a:extLst>
                </a:gridCol>
              </a:tblGrid>
              <a:tr h="865233">
                <a:tc>
                  <a:txBody>
                    <a:bodyPr/>
                    <a:lstStyle/>
                    <a:p>
                      <a:pPr marL="0" marR="0" algn="ctr">
                        <a:lnSpc>
                          <a:spcPct val="115000"/>
                        </a:lnSpc>
                        <a:spcBef>
                          <a:spcPts val="0"/>
                        </a:spcBef>
                        <a:spcAft>
                          <a:spcPts val="0"/>
                        </a:spcAft>
                      </a:pPr>
                      <a:r>
                        <a:rPr lang="en-US" sz="1600" b="1" dirty="0">
                          <a:latin typeface="+mn-lt"/>
                          <a:ea typeface="Calibri"/>
                          <a:cs typeface="Mangal"/>
                        </a:rPr>
                        <a:t>Course Outcomes (CO)</a:t>
                      </a:r>
                      <a:endParaRPr lang="en-US" sz="1600"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CO Description</a:t>
                      </a:r>
                      <a:endParaRPr lang="en-US" sz="1600"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latin typeface="+mn-lt"/>
                          <a:ea typeface="Calibri"/>
                          <a:cs typeface="Mangal"/>
                        </a:rPr>
                        <a:t>Blooms’ Taxonomy</a:t>
                      </a:r>
                      <a:endParaRPr lang="en-US" sz="1600"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04801">
                <a:tc>
                  <a:txBody>
                    <a:bodyPr/>
                    <a:lstStyle/>
                    <a:p>
                      <a:pPr marL="0" marR="0" algn="ctr">
                        <a:lnSpc>
                          <a:spcPct val="115000"/>
                        </a:lnSpc>
                        <a:spcBef>
                          <a:spcPts val="0"/>
                        </a:spcBef>
                        <a:spcAft>
                          <a:spcPts val="0"/>
                        </a:spcAft>
                      </a:pPr>
                      <a:r>
                        <a:rPr lang="en-US" sz="1600" b="1" dirty="0">
                          <a:latin typeface="+mn-lt"/>
                          <a:ea typeface="Calibri"/>
                          <a:cs typeface="Calibri"/>
                        </a:rPr>
                        <a:t>CO1</a:t>
                      </a:r>
                      <a:endParaRPr lang="en-US" sz="1600" b="1"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kern="1200" dirty="0">
                          <a:solidFill>
                            <a:schemeClr val="tx1"/>
                          </a:solidFill>
                          <a:effectLst/>
                          <a:latin typeface="+mn-lt"/>
                          <a:ea typeface="+mn-ea"/>
                          <a:cs typeface="+mn-cs"/>
                        </a:rPr>
                        <a:t>Understanding utilization and implementation proper machine learning algorithm.</a:t>
                      </a:r>
                      <a:endParaRPr lang="en-US" sz="1600" b="1"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b="1" dirty="0">
                          <a:solidFill>
                            <a:srgbClr val="000000"/>
                          </a:solidFill>
                          <a:latin typeface="+mn-lt"/>
                          <a:ea typeface="Calibri"/>
                          <a:cs typeface="Mangal"/>
                        </a:rPr>
                        <a:t>K2</a:t>
                      </a:r>
                      <a:endParaRPr lang="en-US" sz="1600" b="1"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17795">
                <a:tc>
                  <a:txBody>
                    <a:bodyPr/>
                    <a:lstStyle/>
                    <a:p>
                      <a:pPr marL="0" marR="0" algn="ctr">
                        <a:lnSpc>
                          <a:spcPct val="115000"/>
                        </a:lnSpc>
                        <a:spcBef>
                          <a:spcPts val="0"/>
                        </a:spcBef>
                        <a:spcAft>
                          <a:spcPts val="0"/>
                        </a:spcAft>
                      </a:pPr>
                      <a:r>
                        <a:rPr lang="en-US" sz="1600" b="1">
                          <a:latin typeface="+mn-lt"/>
                          <a:ea typeface="Calibri"/>
                          <a:cs typeface="Calibri"/>
                        </a:rPr>
                        <a:t>CO2</a:t>
                      </a:r>
                      <a:endParaRPr lang="en-US" sz="160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kern="1200" dirty="0">
                          <a:solidFill>
                            <a:schemeClr val="tx1"/>
                          </a:solidFill>
                          <a:effectLst/>
                          <a:latin typeface="+mn-lt"/>
                          <a:ea typeface="+mn-ea"/>
                          <a:cs typeface="+mn-cs"/>
                        </a:rPr>
                        <a:t>Understand the basic supervised machine learning algorithms.</a:t>
                      </a:r>
                      <a:endParaRPr lang="en-US" sz="1600"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solidFill>
                            <a:srgbClr val="000000"/>
                          </a:solidFill>
                          <a:latin typeface="+mn-lt"/>
                          <a:ea typeface="Calibri"/>
                          <a:cs typeface="Mangal"/>
                        </a:rPr>
                        <a:t>K2</a:t>
                      </a:r>
                      <a:endParaRPr lang="en-US" sz="1600"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45063">
                <a:tc>
                  <a:txBody>
                    <a:bodyPr/>
                    <a:lstStyle/>
                    <a:p>
                      <a:pPr marL="0" marR="0" algn="ctr">
                        <a:lnSpc>
                          <a:spcPct val="115000"/>
                        </a:lnSpc>
                        <a:spcBef>
                          <a:spcPts val="0"/>
                        </a:spcBef>
                        <a:spcAft>
                          <a:spcPts val="0"/>
                        </a:spcAft>
                      </a:pPr>
                      <a:r>
                        <a:rPr lang="en-US" sz="1600" b="1" dirty="0">
                          <a:latin typeface="+mn-lt"/>
                          <a:ea typeface="Calibri"/>
                          <a:cs typeface="Calibri"/>
                        </a:rPr>
                        <a:t>CO3</a:t>
                      </a:r>
                      <a:endParaRPr lang="en-US" sz="1600"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kern="1200" dirty="0">
                          <a:solidFill>
                            <a:schemeClr val="tx1"/>
                          </a:solidFill>
                          <a:effectLst/>
                          <a:latin typeface="+mn-lt"/>
                          <a:ea typeface="+mn-ea"/>
                          <a:cs typeface="+mn-cs"/>
                        </a:rPr>
                        <a:t>Understand the difference between supervise and unsupervised learning.</a:t>
                      </a:r>
                      <a:endParaRPr lang="en-US" sz="1600"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solidFill>
                            <a:srgbClr val="000000"/>
                          </a:solidFill>
                          <a:latin typeface="+mn-lt"/>
                          <a:ea typeface="Calibri"/>
                          <a:cs typeface="Mangal"/>
                        </a:rPr>
                        <a:t>K2</a:t>
                      </a:r>
                      <a:endParaRPr lang="en-US" sz="1600"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68915">
                <a:tc>
                  <a:txBody>
                    <a:bodyPr/>
                    <a:lstStyle/>
                    <a:p>
                      <a:pPr marL="0" marR="0" algn="ctr">
                        <a:lnSpc>
                          <a:spcPct val="115000"/>
                        </a:lnSpc>
                        <a:spcBef>
                          <a:spcPts val="0"/>
                        </a:spcBef>
                        <a:spcAft>
                          <a:spcPts val="0"/>
                        </a:spcAft>
                      </a:pPr>
                      <a:r>
                        <a:rPr lang="en-US" sz="1600" b="1">
                          <a:latin typeface="+mn-lt"/>
                          <a:ea typeface="Calibri"/>
                          <a:cs typeface="Calibri"/>
                        </a:rPr>
                        <a:t>CO4</a:t>
                      </a:r>
                      <a:endParaRPr lang="en-US" sz="160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defTabSz="914400" rtl="0" eaLnBrk="1" latinLnBrk="0" hangingPunct="1">
                        <a:lnSpc>
                          <a:spcPct val="115000"/>
                        </a:lnSpc>
                        <a:spcBef>
                          <a:spcPts val="0"/>
                        </a:spcBef>
                        <a:spcAft>
                          <a:spcPts val="0"/>
                        </a:spcAft>
                      </a:pPr>
                      <a:r>
                        <a:rPr lang="en-US" sz="1800" kern="1200" dirty="0">
                          <a:solidFill>
                            <a:schemeClr val="tx1"/>
                          </a:solidFill>
                          <a:effectLst/>
                          <a:latin typeface="+mn-lt"/>
                          <a:ea typeface="+mn-ea"/>
                          <a:cs typeface="+mn-cs"/>
                        </a:rPr>
                        <a:t>Understand algorithmic topics of machine learning and mathematically deep enough to introduce the required theory.</a:t>
                      </a:r>
                      <a:endParaRPr lang="en-IN" sz="1800" kern="1200" dirty="0">
                        <a:solidFill>
                          <a:schemeClr val="tx1"/>
                        </a:solidFill>
                        <a:effectLst/>
                        <a:latin typeface="+mn-lt"/>
                        <a:ea typeface="+mn-ea"/>
                        <a:cs typeface="+mn-cs"/>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solidFill>
                            <a:srgbClr val="000000"/>
                          </a:solidFill>
                          <a:latin typeface="+mn-lt"/>
                          <a:ea typeface="Calibri"/>
                          <a:cs typeface="Mangal"/>
                        </a:rPr>
                        <a:t>K2</a:t>
                      </a:r>
                      <a:endParaRPr lang="en-US" sz="1600"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17795">
                <a:tc>
                  <a:txBody>
                    <a:bodyPr/>
                    <a:lstStyle/>
                    <a:p>
                      <a:pPr marL="0" marR="0" algn="ctr">
                        <a:lnSpc>
                          <a:spcPct val="115000"/>
                        </a:lnSpc>
                        <a:spcBef>
                          <a:spcPts val="0"/>
                        </a:spcBef>
                        <a:spcAft>
                          <a:spcPts val="0"/>
                        </a:spcAft>
                      </a:pPr>
                      <a:r>
                        <a:rPr lang="en-US" sz="1600" b="1">
                          <a:latin typeface="+mn-lt"/>
                          <a:ea typeface="Calibri"/>
                          <a:cs typeface="Calibri"/>
                        </a:rPr>
                        <a:t>CO5</a:t>
                      </a:r>
                      <a:endParaRPr lang="en-US" sz="160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kern="1200" dirty="0">
                          <a:solidFill>
                            <a:schemeClr val="tx1"/>
                          </a:solidFill>
                          <a:effectLst/>
                          <a:latin typeface="+mn-lt"/>
                          <a:ea typeface="+mn-ea"/>
                          <a:cs typeface="+mn-cs"/>
                        </a:rPr>
                        <a:t>Apply an appreciation for what is involved in learning from data.</a:t>
                      </a:r>
                      <a:endParaRPr lang="en-US" sz="1600"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600" dirty="0">
                          <a:solidFill>
                            <a:srgbClr val="000000"/>
                          </a:solidFill>
                          <a:latin typeface="+mn-lt"/>
                          <a:ea typeface="Calibri"/>
                          <a:cs typeface="Mangal"/>
                        </a:rPr>
                        <a:t>K3</a:t>
                      </a:r>
                      <a:endParaRPr lang="en-US" sz="1600" dirty="0">
                        <a:latin typeface="+mn-lt"/>
                        <a:ea typeface="Calibri"/>
                        <a:cs typeface="Mangal"/>
                      </a:endParaRPr>
                    </a:p>
                  </a:txBody>
                  <a:tcPr marL="64622" marR="646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pic>
        <p:nvPicPr>
          <p:cNvPr id="2" name="Picture 1" descr="A picture containing logo&#10;&#10;Description automatically generated">
            <a:extLst>
              <a:ext uri="{FF2B5EF4-FFF2-40B4-BE49-F238E27FC236}">
                <a16:creationId xmlns:a16="http://schemas.microsoft.com/office/drawing/2014/main" id="{BC7905A3-99F7-7BA1-7546-B2CF5AC606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371600" cy="789198"/>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427D51B-0C7D-4F51-9D84-A6B54E16EB28}"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Decision Tree  (CO1,2,3,5)</a:t>
            </a:r>
          </a:p>
        </p:txBody>
      </p:sp>
      <p:sp>
        <p:nvSpPr>
          <p:cNvPr id="9" name="Content Placeholder 8"/>
          <p:cNvSpPr>
            <a:spLocks noGrp="1"/>
          </p:cNvSpPr>
          <p:nvPr>
            <p:ph idx="1"/>
          </p:nvPr>
        </p:nvSpPr>
        <p:spPr>
          <a:xfrm>
            <a:off x="685800" y="878841"/>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r>
              <a:rPr lang="en-US" sz="2400" dirty="0"/>
              <a:t>Mathematically, IG is represented as:</a:t>
            </a:r>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2" name="Picture 1">
            <a:extLst>
              <a:ext uri="{FF2B5EF4-FFF2-40B4-BE49-F238E27FC236}">
                <a16:creationId xmlns:a16="http://schemas.microsoft.com/office/drawing/2014/main" id="{287BB34C-A39D-443E-8C37-FDEF55BA02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1621270"/>
            <a:ext cx="6852600" cy="2644090"/>
          </a:xfrm>
          <a:prstGeom prst="rect">
            <a:avLst/>
          </a:prstGeom>
        </p:spPr>
      </p:pic>
      <p:pic>
        <p:nvPicPr>
          <p:cNvPr id="3" name="Picture 2">
            <a:extLst>
              <a:ext uri="{FF2B5EF4-FFF2-40B4-BE49-F238E27FC236}">
                <a16:creationId xmlns:a16="http://schemas.microsoft.com/office/drawing/2014/main" id="{C0F6DD56-1635-478E-9908-A914C3CEBC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0137" y="4507710"/>
            <a:ext cx="6943725" cy="800100"/>
          </a:xfrm>
          <a:prstGeom prst="rect">
            <a:avLst/>
          </a:prstGeom>
        </p:spPr>
      </p:pic>
      <p:sp>
        <p:nvSpPr>
          <p:cNvPr id="13" name="TextBox 12">
            <a:extLst>
              <a:ext uri="{FF2B5EF4-FFF2-40B4-BE49-F238E27FC236}">
                <a16:creationId xmlns:a16="http://schemas.microsoft.com/office/drawing/2014/main" id="{F5FB5866-3A7D-4A97-9CC4-E05632794A0B}"/>
              </a:ext>
            </a:extLst>
          </p:cNvPr>
          <p:cNvSpPr txBox="1"/>
          <p:nvPr/>
        </p:nvSpPr>
        <p:spPr>
          <a:xfrm>
            <a:off x="1955800" y="5214579"/>
            <a:ext cx="4597400" cy="923330"/>
          </a:xfrm>
          <a:prstGeom prst="rect">
            <a:avLst/>
          </a:prstGeom>
          <a:noFill/>
        </p:spPr>
        <p:txBody>
          <a:bodyPr wrap="square">
            <a:spAutoFit/>
          </a:bodyPr>
          <a:lstStyle/>
          <a:p>
            <a:r>
              <a:rPr lang="en-US" dirty="0"/>
              <a:t>Where “before” is the dataset before the split, K is the number of subsets generated by the split, and (j, after) is subset j after the split.</a:t>
            </a:r>
            <a:endParaRPr lang="en-IN" dirty="0"/>
          </a:p>
        </p:txBody>
      </p:sp>
      <p:pic>
        <p:nvPicPr>
          <p:cNvPr id="5" name="Picture 4" descr="A picture containing logo&#10;&#10;Description automatically generated">
            <a:extLst>
              <a:ext uri="{FF2B5EF4-FFF2-40B4-BE49-F238E27FC236}">
                <a16:creationId xmlns:a16="http://schemas.microsoft.com/office/drawing/2014/main" id="{FC6B830A-E35D-6447-B7ED-6CA8C9AB97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12" name="Footer Placeholder 4">
            <a:extLst>
              <a:ext uri="{FF2B5EF4-FFF2-40B4-BE49-F238E27FC236}">
                <a16:creationId xmlns:a16="http://schemas.microsoft.com/office/drawing/2014/main" id="{2DCF4A4C-C8C1-49BA-3204-ABB60165404A}"/>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20511453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542C88A-0747-46D2-897D-336B36A95567}"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Decision Tree  (CO1,2,3,5)</a:t>
            </a:r>
          </a:p>
        </p:txBody>
      </p:sp>
      <p:sp>
        <p:nvSpPr>
          <p:cNvPr id="9" name="Content Placeholder 8"/>
          <p:cNvSpPr>
            <a:spLocks noGrp="1"/>
          </p:cNvSpPr>
          <p:nvPr>
            <p:ph idx="1"/>
          </p:nvPr>
        </p:nvSpPr>
        <p:spPr>
          <a:xfrm>
            <a:off x="685800" y="1185357"/>
            <a:ext cx="8229600" cy="5170991"/>
          </a:xfrm>
        </p:spPr>
        <p:txBody>
          <a:bodyPr>
            <a:normAutofit/>
          </a:bodyPr>
          <a:lstStyle/>
          <a:p>
            <a:pPr marL="0" indent="0" algn="just">
              <a:buNone/>
            </a:pPr>
            <a:r>
              <a:rPr lang="en-US" sz="2400" b="1" dirty="0"/>
              <a:t>Gini Index</a:t>
            </a:r>
          </a:p>
          <a:p>
            <a:pPr algn="just"/>
            <a:r>
              <a:rPr lang="en-US" sz="2000" dirty="0"/>
              <a:t>You can understand the Gini index as a cost function used to evaluate splits in the dataset. </a:t>
            </a:r>
          </a:p>
          <a:p>
            <a:pPr algn="just"/>
            <a:r>
              <a:rPr lang="en-US" sz="2000" dirty="0"/>
              <a:t>It is calculated by subtracting the sum of the squared probabilities of each class from one. </a:t>
            </a:r>
          </a:p>
          <a:p>
            <a:pPr algn="just"/>
            <a:r>
              <a:rPr lang="en-US" sz="2000" dirty="0"/>
              <a:t>It favors larger partitions and easy to implement whereas information gain favors smaller partitions with distinct values.</a:t>
            </a:r>
          </a:p>
          <a:p>
            <a:pPr algn="just"/>
            <a:endParaRPr lang="en-US" sz="2000" dirty="0"/>
          </a:p>
          <a:p>
            <a:pPr algn="just"/>
            <a:endParaRPr lang="en-US" sz="2000" dirty="0"/>
          </a:p>
          <a:p>
            <a:pPr algn="just"/>
            <a:endParaRPr lang="en-US" sz="2000" dirty="0"/>
          </a:p>
          <a:p>
            <a:pPr algn="just"/>
            <a:r>
              <a:rPr lang="en-US" sz="2000" dirty="0"/>
              <a:t>Gini Index works with the categorical target variable “Success” or “Failure”. It performs only Binary splits.</a:t>
            </a:r>
          </a:p>
          <a:p>
            <a:pPr algn="just"/>
            <a:r>
              <a:rPr lang="en-US" sz="2000" dirty="0"/>
              <a:t>Higher the value of Gini index higher the homogeneity. </a:t>
            </a:r>
          </a:p>
          <a:p>
            <a:pPr marL="287020" indent="-274320" algn="just">
              <a:lnSpc>
                <a:spcPct val="150000"/>
              </a:lnSpc>
              <a:spcBef>
                <a:spcPts val="95"/>
              </a:spcBef>
              <a:buClr>
                <a:schemeClr val="tx1"/>
              </a:buClr>
              <a:buSzPct val="93181"/>
              <a:tabLst>
                <a:tab pos="286385" algn="l"/>
                <a:tab pos="287020" algn="l"/>
              </a:tabLst>
            </a:pPr>
            <a:endParaRPr lang="en-US" sz="1600" dirty="0"/>
          </a:p>
          <a:p>
            <a:pPr marL="287020" indent="-274320" algn="just">
              <a:lnSpc>
                <a:spcPct val="150000"/>
              </a:lnSpc>
              <a:spcBef>
                <a:spcPts val="95"/>
              </a:spcBef>
              <a:buClr>
                <a:schemeClr val="tx1"/>
              </a:buClr>
              <a:buSzPct val="93181"/>
              <a:tabLst>
                <a:tab pos="286385" algn="l"/>
                <a:tab pos="287020" algn="l"/>
              </a:tabLst>
            </a:pPr>
            <a:endParaRPr lang="en-US" sz="16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17FAB5AD-4C9D-4DE2-9B5D-E0E74189C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3770852"/>
            <a:ext cx="2600325" cy="885482"/>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E21B386D-A31D-C5BD-3A94-FCE83C4087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5" name="Footer Placeholder 4">
            <a:extLst>
              <a:ext uri="{FF2B5EF4-FFF2-40B4-BE49-F238E27FC236}">
                <a16:creationId xmlns:a16="http://schemas.microsoft.com/office/drawing/2014/main" id="{E81C48B9-C430-8599-28FC-B6D192F30438}"/>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12060076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6014018-3840-4DC3-8F58-A994E8B3D819}"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Decision Tree  (CO1,2,3,5)</a:t>
            </a:r>
          </a:p>
        </p:txBody>
      </p:sp>
      <p:sp>
        <p:nvSpPr>
          <p:cNvPr id="9" name="Content Placeholder 8"/>
          <p:cNvSpPr>
            <a:spLocks noGrp="1"/>
          </p:cNvSpPr>
          <p:nvPr>
            <p:ph idx="1"/>
          </p:nvPr>
        </p:nvSpPr>
        <p:spPr>
          <a:xfrm>
            <a:off x="685800" y="1185357"/>
            <a:ext cx="8229600" cy="4602163"/>
          </a:xfrm>
        </p:spPr>
        <p:txBody>
          <a:bodyPr>
            <a:normAutofit/>
          </a:bodyPr>
          <a:lstStyle/>
          <a:p>
            <a:r>
              <a:rPr lang="en-US" sz="2000" b="1" dirty="0"/>
              <a:t>Steps to Calculate Gini index for a split</a:t>
            </a:r>
            <a:endParaRPr lang="en-US" sz="2000" dirty="0"/>
          </a:p>
          <a:p>
            <a:pPr>
              <a:buFont typeface="+mj-lt"/>
              <a:buAutoNum type="arabicPeriod"/>
            </a:pPr>
            <a:r>
              <a:rPr lang="en-US" sz="2000" dirty="0"/>
              <a:t>Calculate Gini for sub-nodes, using the above formula for success(p) and failure(q) (p²+q²). </a:t>
            </a:r>
          </a:p>
          <a:p>
            <a:pPr>
              <a:buFont typeface="+mj-lt"/>
              <a:buAutoNum type="arabicPeriod"/>
            </a:pPr>
            <a:r>
              <a:rPr lang="en-US" sz="2000" dirty="0"/>
              <a:t>Calculate the Gini index for split using the weighted Gini score of each node of that split. </a:t>
            </a:r>
          </a:p>
          <a:p>
            <a:r>
              <a:rPr lang="en-US" sz="2000" dirty="0"/>
              <a:t>CART (Classification and Regression Tree) uses the Gini index method to create split points.</a:t>
            </a:r>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2" name="Picture 1" descr="A picture containing logo&#10;&#10;Description automatically generated">
            <a:extLst>
              <a:ext uri="{FF2B5EF4-FFF2-40B4-BE49-F238E27FC236}">
                <a16:creationId xmlns:a16="http://schemas.microsoft.com/office/drawing/2014/main" id="{AB946A90-A0DC-D2B1-AE6F-BE84CBCC00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9EC1491A-EB02-A429-338C-191D217B0CE2}"/>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25409155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9AB813F-FBE1-444C-8625-501EE2FC62C1}"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Decision Tree  (CO1,2,3,5)</a:t>
            </a:r>
          </a:p>
        </p:txBody>
      </p:sp>
      <p:sp>
        <p:nvSpPr>
          <p:cNvPr id="9" name="Content Placeholder 8"/>
          <p:cNvSpPr>
            <a:spLocks noGrp="1"/>
          </p:cNvSpPr>
          <p:nvPr>
            <p:ph idx="1"/>
          </p:nvPr>
        </p:nvSpPr>
        <p:spPr>
          <a:xfrm>
            <a:off x="685800" y="762000"/>
            <a:ext cx="8229600" cy="4602163"/>
          </a:xfrm>
        </p:spPr>
        <p:txBody>
          <a:bodyPr>
            <a:normAutofit/>
          </a:bodyPr>
          <a:lstStyle/>
          <a:p>
            <a:pPr marL="0" indent="0" algn="just">
              <a:buNone/>
            </a:pPr>
            <a:r>
              <a:rPr lang="en-US" sz="2000" b="1" dirty="0"/>
              <a:t>Gain ratio</a:t>
            </a:r>
          </a:p>
          <a:p>
            <a:pPr algn="just"/>
            <a:r>
              <a:rPr lang="en-US" sz="2000" dirty="0"/>
              <a:t>Information gain is biased towards choosing attributes with a large number of values as root nodes.</a:t>
            </a:r>
          </a:p>
          <a:p>
            <a:pPr algn="just"/>
            <a:r>
              <a:rPr lang="en-US" sz="2000" dirty="0"/>
              <a:t>It means it prefers the attribute with a large number of distinct values.</a:t>
            </a:r>
          </a:p>
          <a:p>
            <a:pPr algn="just"/>
            <a:r>
              <a:rPr lang="en-US" sz="2000" dirty="0"/>
              <a:t>C4.5, an improvement of ID3, uses Gain ratio which is a modification of Information gain that reduces its bias and is usually the best option. </a:t>
            </a:r>
          </a:p>
          <a:p>
            <a:pPr algn="just"/>
            <a:r>
              <a:rPr lang="en-US" sz="2000" dirty="0"/>
              <a:t>Gain ratio overcomes the problem with information gain by taking into account the number of branches that would result before making the split.</a:t>
            </a:r>
          </a:p>
          <a:p>
            <a:pPr algn="just"/>
            <a:r>
              <a:rPr lang="en-US" sz="2000" dirty="0"/>
              <a:t>It corrects information gain by taking the intrinsic information of a split into account.</a:t>
            </a:r>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AD696CB9-D996-4362-810A-72A2A0720D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 y="4239580"/>
            <a:ext cx="9105900" cy="1495425"/>
          </a:xfrm>
          <a:prstGeom prst="rect">
            <a:avLst/>
          </a:prstGeom>
        </p:spPr>
      </p:pic>
      <p:sp>
        <p:nvSpPr>
          <p:cNvPr id="11" name="TextBox 10">
            <a:extLst>
              <a:ext uri="{FF2B5EF4-FFF2-40B4-BE49-F238E27FC236}">
                <a16:creationId xmlns:a16="http://schemas.microsoft.com/office/drawing/2014/main" id="{2F76821C-C709-4E9C-B75A-781591B7FF64}"/>
              </a:ext>
            </a:extLst>
          </p:cNvPr>
          <p:cNvSpPr txBox="1"/>
          <p:nvPr/>
        </p:nvSpPr>
        <p:spPr>
          <a:xfrm>
            <a:off x="358140" y="5710017"/>
            <a:ext cx="8724900" cy="646331"/>
          </a:xfrm>
          <a:prstGeom prst="rect">
            <a:avLst/>
          </a:prstGeom>
          <a:noFill/>
        </p:spPr>
        <p:txBody>
          <a:bodyPr wrap="square">
            <a:spAutoFit/>
          </a:bodyPr>
          <a:lstStyle/>
          <a:p>
            <a:r>
              <a:rPr lang="en-US" dirty="0"/>
              <a:t>Where “before” is the dataset before the split, K is the number of subsets generated by the split, and (j, after) is subset j after the split.</a:t>
            </a:r>
            <a:endParaRPr lang="en-IN" dirty="0"/>
          </a:p>
        </p:txBody>
      </p:sp>
      <p:pic>
        <p:nvPicPr>
          <p:cNvPr id="2" name="Picture 1" descr="A picture containing logo&#10;&#10;Description automatically generated">
            <a:extLst>
              <a:ext uri="{FF2B5EF4-FFF2-40B4-BE49-F238E27FC236}">
                <a16:creationId xmlns:a16="http://schemas.microsoft.com/office/drawing/2014/main" id="{4F05BC0C-C18A-BBAA-443F-75A1A43C73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5" name="Footer Placeholder 4">
            <a:extLst>
              <a:ext uri="{FF2B5EF4-FFF2-40B4-BE49-F238E27FC236}">
                <a16:creationId xmlns:a16="http://schemas.microsoft.com/office/drawing/2014/main" id="{1A6492A1-8BE5-F7FE-2914-769103162A75}"/>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40052329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BF939E6-77C7-4475-9AA8-0737AAD4E50E}"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Decision Tree  (CO1,2,3,5)</a:t>
            </a:r>
          </a:p>
        </p:txBody>
      </p:sp>
      <p:sp>
        <p:nvSpPr>
          <p:cNvPr id="9" name="Content Placeholder 8"/>
          <p:cNvSpPr>
            <a:spLocks noGrp="1"/>
          </p:cNvSpPr>
          <p:nvPr>
            <p:ph idx="1"/>
          </p:nvPr>
        </p:nvSpPr>
        <p:spPr>
          <a:xfrm>
            <a:off x="685800" y="1185357"/>
            <a:ext cx="8229600" cy="4602163"/>
          </a:xfrm>
        </p:spPr>
        <p:txBody>
          <a:bodyPr>
            <a:normAutofit fontScale="92500" lnSpcReduction="20000"/>
          </a:bodyPr>
          <a:lstStyle/>
          <a:p>
            <a:pPr marL="0" indent="0" algn="just">
              <a:buNone/>
            </a:pPr>
            <a:r>
              <a:rPr lang="en-US" sz="2600" b="1" dirty="0"/>
              <a:t>Reduction in Variance: </a:t>
            </a:r>
          </a:p>
          <a:p>
            <a:pPr marL="0" indent="0" algn="just">
              <a:buNone/>
            </a:pPr>
            <a:endParaRPr lang="en-US" sz="2600" b="1" dirty="0"/>
          </a:p>
          <a:p>
            <a:pPr algn="just"/>
            <a:r>
              <a:rPr lang="en-US" sz="2000" b="1" dirty="0"/>
              <a:t>Reduction in variance</a:t>
            </a:r>
            <a:r>
              <a:rPr lang="en-US" sz="2000" dirty="0"/>
              <a:t> is an algorithm used for continuous target variables (regression problems). </a:t>
            </a:r>
          </a:p>
          <a:p>
            <a:pPr algn="just"/>
            <a:r>
              <a:rPr lang="en-US" sz="2000" dirty="0"/>
              <a:t>This algorithm uses the standard formula of variance to choose the best split. </a:t>
            </a:r>
          </a:p>
          <a:p>
            <a:pPr algn="just"/>
            <a:r>
              <a:rPr lang="en-US" sz="2000" dirty="0"/>
              <a:t>The split with lower variance is selected as the criteria to split the population:</a:t>
            </a:r>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a:p>
            <a:pPr algn="just"/>
            <a:endParaRPr lang="en-US" sz="2000" dirty="0"/>
          </a:p>
          <a:p>
            <a:pPr algn="just"/>
            <a:r>
              <a:rPr lang="en-US" sz="2000" dirty="0"/>
              <a:t>Above X-bar is the mean of the values, X is actual and n is the number of values.</a:t>
            </a:r>
          </a:p>
          <a:p>
            <a:pPr algn="just"/>
            <a:r>
              <a:rPr lang="en-US" sz="2000" dirty="0"/>
              <a:t>Steps to calculate Variance:</a:t>
            </a:r>
          </a:p>
          <a:p>
            <a:pPr algn="just"/>
            <a:r>
              <a:rPr lang="en-US" sz="2000" dirty="0"/>
              <a:t>Calculate variance for each node. </a:t>
            </a:r>
          </a:p>
          <a:p>
            <a:pPr algn="just"/>
            <a:r>
              <a:rPr lang="en-US" sz="2000" dirty="0"/>
              <a:t>Calculate variance for each split as the weighted average of each node variance. </a:t>
            </a:r>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36329728-9F57-4FDB-9D69-FE22752343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3216275"/>
            <a:ext cx="2857500" cy="838200"/>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89FCA958-8638-313B-7F59-5DE25D3E74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5" name="Footer Placeholder 4">
            <a:extLst>
              <a:ext uri="{FF2B5EF4-FFF2-40B4-BE49-F238E27FC236}">
                <a16:creationId xmlns:a16="http://schemas.microsoft.com/office/drawing/2014/main" id="{7F0D5119-376B-AB85-615D-CADA02DF9A37}"/>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41694210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830D010-5FBF-406D-A4BF-1E6B927431EB}"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Decision Tree  (CO1,2,3,5)</a:t>
            </a:r>
          </a:p>
        </p:txBody>
      </p:sp>
      <p:sp>
        <p:nvSpPr>
          <p:cNvPr id="9" name="Content Placeholder 8"/>
          <p:cNvSpPr>
            <a:spLocks noGrp="1"/>
          </p:cNvSpPr>
          <p:nvPr>
            <p:ph idx="1"/>
          </p:nvPr>
        </p:nvSpPr>
        <p:spPr>
          <a:xfrm>
            <a:off x="685800" y="914401"/>
            <a:ext cx="8229600" cy="4602163"/>
          </a:xfrm>
        </p:spPr>
        <p:txBody>
          <a:bodyPr>
            <a:noAutofit/>
          </a:bodyPr>
          <a:lstStyle/>
          <a:p>
            <a:pPr marL="0" indent="0">
              <a:buNone/>
            </a:pPr>
            <a:r>
              <a:rPr lang="en-US" sz="2400" b="1" dirty="0"/>
              <a:t>Chi-Square:</a:t>
            </a:r>
          </a:p>
          <a:p>
            <a:r>
              <a:rPr lang="en-US" sz="2000" dirty="0"/>
              <a:t>The acronym CHAID stands for </a:t>
            </a:r>
            <a:r>
              <a:rPr lang="en-US" sz="2000" i="1" dirty="0"/>
              <a:t>Chi</a:t>
            </a:r>
            <a:r>
              <a:rPr lang="en-US" sz="2000" dirty="0"/>
              <a:t>-squared Automatic Interaction Detector. </a:t>
            </a:r>
          </a:p>
          <a:p>
            <a:r>
              <a:rPr lang="en-US" sz="2000" dirty="0"/>
              <a:t>It is one of the oldest tree classification methods. </a:t>
            </a:r>
          </a:p>
          <a:p>
            <a:r>
              <a:rPr lang="en-US" sz="2000" dirty="0"/>
              <a:t>It finds out the statistical significance between the differences between sub-nodes and parent node. </a:t>
            </a:r>
          </a:p>
          <a:p>
            <a:r>
              <a:rPr lang="en-US" sz="2000" dirty="0"/>
              <a:t>We measure it by the sum of squares of standardized differences between observed and expected frequencies of the target variable.</a:t>
            </a:r>
          </a:p>
          <a:p>
            <a:r>
              <a:rPr lang="en-US" sz="2000" dirty="0"/>
              <a:t>It works with the categorical target variable “Success” or “Failure”. </a:t>
            </a:r>
          </a:p>
          <a:p>
            <a:r>
              <a:rPr lang="en-US" sz="2000" dirty="0"/>
              <a:t>It can perform two or more splits. </a:t>
            </a:r>
          </a:p>
          <a:p>
            <a:r>
              <a:rPr lang="en-US" sz="2000" dirty="0"/>
              <a:t>Higher the value of Chi-Square higher the statistical significance of differences between sub-node and Parent node.</a:t>
            </a:r>
          </a:p>
          <a:p>
            <a:r>
              <a:rPr lang="en-US" sz="2000" dirty="0"/>
              <a:t>It generates a tree called CHAID (Chi-square Automatic Interaction Detector).</a:t>
            </a:r>
          </a:p>
          <a:p>
            <a:pPr marL="287020" indent="-274320">
              <a:lnSpc>
                <a:spcPct val="150000"/>
              </a:lnSpc>
              <a:spcBef>
                <a:spcPts val="95"/>
              </a:spcBef>
              <a:buClr>
                <a:schemeClr val="tx1"/>
              </a:buClr>
              <a:buSzPct val="93181"/>
              <a:tabLst>
                <a:tab pos="286385" algn="l"/>
                <a:tab pos="287020" algn="l"/>
              </a:tabLst>
            </a:pPr>
            <a:endParaRPr lang="en-US" sz="2000" dirty="0"/>
          </a:p>
          <a:p>
            <a:pPr marL="287020" indent="-274320">
              <a:lnSpc>
                <a:spcPct val="150000"/>
              </a:lnSpc>
              <a:spcBef>
                <a:spcPts val="95"/>
              </a:spcBef>
              <a:buClr>
                <a:schemeClr val="tx1"/>
              </a:buClr>
              <a:buSzPct val="93181"/>
              <a:tabLst>
                <a:tab pos="286385" algn="l"/>
                <a:tab pos="287020" algn="l"/>
              </a:tabLst>
            </a:pPr>
            <a:endParaRPr lang="en-US" sz="20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2" name="Picture 1" descr="A picture containing logo&#10;&#10;Description automatically generated">
            <a:extLst>
              <a:ext uri="{FF2B5EF4-FFF2-40B4-BE49-F238E27FC236}">
                <a16:creationId xmlns:a16="http://schemas.microsoft.com/office/drawing/2014/main" id="{025ED587-ECF4-D3C3-CA46-FB44487986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E312F4A2-E3E1-CF26-6A93-0B3A3D474648}"/>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14467842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259FC33-9E5B-47FD-935C-DA6DDF90D841}"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Decision Tree  (CO1,2,3,5)</a:t>
            </a:r>
          </a:p>
        </p:txBody>
      </p:sp>
      <p:sp>
        <p:nvSpPr>
          <p:cNvPr id="9" name="Content Placeholder 8"/>
          <p:cNvSpPr>
            <a:spLocks noGrp="1"/>
          </p:cNvSpPr>
          <p:nvPr>
            <p:ph idx="1"/>
          </p:nvPr>
        </p:nvSpPr>
        <p:spPr>
          <a:xfrm>
            <a:off x="685800" y="1185357"/>
            <a:ext cx="8229600" cy="4602163"/>
          </a:xfrm>
        </p:spPr>
        <p:txBody>
          <a:bodyPr>
            <a:normAutofit fontScale="85000" lnSpcReduction="10000"/>
          </a:bodyPr>
          <a:lstStyle/>
          <a:p>
            <a:pPr marL="287020" indent="-274320">
              <a:lnSpc>
                <a:spcPct val="150000"/>
              </a:lnSpc>
              <a:spcBef>
                <a:spcPts val="95"/>
              </a:spcBef>
              <a:buClr>
                <a:schemeClr val="tx1"/>
              </a:buClr>
              <a:buSzPct val="93181"/>
              <a:tabLst>
                <a:tab pos="286385" algn="l"/>
                <a:tab pos="287020" algn="l"/>
              </a:tabLst>
            </a:pPr>
            <a:r>
              <a:rPr lang="en-US" sz="2100" dirty="0"/>
              <a:t>Mathematically, Chi-squared is represented as:</a:t>
            </a:r>
          </a:p>
          <a:p>
            <a:pPr marL="287020" indent="-274320">
              <a:lnSpc>
                <a:spcPct val="150000"/>
              </a:lnSpc>
              <a:spcBef>
                <a:spcPts val="95"/>
              </a:spcBef>
              <a:buClr>
                <a:schemeClr val="tx1"/>
              </a:buClr>
              <a:buSzPct val="93181"/>
              <a:tabLst>
                <a:tab pos="286385" algn="l"/>
                <a:tab pos="287020" algn="l"/>
              </a:tabLst>
            </a:pPr>
            <a:endParaRPr lang="en-US" sz="2400" dirty="0"/>
          </a:p>
          <a:p>
            <a:pPr marL="287020" indent="-274320">
              <a:lnSpc>
                <a:spcPct val="150000"/>
              </a:lnSpc>
              <a:spcBef>
                <a:spcPts val="95"/>
              </a:spcBef>
              <a:buClr>
                <a:schemeClr val="tx1"/>
              </a:buClr>
              <a:buSzPct val="93181"/>
              <a:tabLst>
                <a:tab pos="286385" algn="l"/>
                <a:tab pos="287020" algn="l"/>
              </a:tabLst>
            </a:pPr>
            <a:endParaRPr lang="en-US" sz="2400" dirty="0"/>
          </a:p>
          <a:p>
            <a:pPr marL="287020" indent="-274320">
              <a:lnSpc>
                <a:spcPct val="150000"/>
              </a:lnSpc>
              <a:spcBef>
                <a:spcPts val="95"/>
              </a:spcBef>
              <a:buClr>
                <a:schemeClr val="tx1"/>
              </a:buClr>
              <a:buSzPct val="93181"/>
              <a:tabLst>
                <a:tab pos="286385" algn="l"/>
                <a:tab pos="287020" algn="l"/>
              </a:tabLst>
            </a:pPr>
            <a:endParaRPr lang="en-US" sz="2400" dirty="0"/>
          </a:p>
          <a:p>
            <a:pPr marL="287020" indent="-274320">
              <a:lnSpc>
                <a:spcPct val="150000"/>
              </a:lnSpc>
              <a:spcBef>
                <a:spcPts val="95"/>
              </a:spcBef>
              <a:buClr>
                <a:schemeClr val="tx1"/>
              </a:buClr>
              <a:buSzPct val="93181"/>
              <a:tabLst>
                <a:tab pos="286385" algn="l"/>
                <a:tab pos="287020" algn="l"/>
              </a:tabLst>
            </a:pPr>
            <a:endParaRPr lang="en-US" sz="2400" dirty="0"/>
          </a:p>
          <a:p>
            <a:pPr marL="287020" indent="-274320">
              <a:lnSpc>
                <a:spcPct val="150000"/>
              </a:lnSpc>
              <a:spcBef>
                <a:spcPts val="95"/>
              </a:spcBef>
              <a:buClr>
                <a:schemeClr val="tx1"/>
              </a:buClr>
              <a:buSzPct val="93181"/>
              <a:tabLst>
                <a:tab pos="286385" algn="l"/>
                <a:tab pos="287020" algn="l"/>
              </a:tabLst>
            </a:pPr>
            <a:endParaRPr lang="en-US" sz="2400" dirty="0"/>
          </a:p>
          <a:p>
            <a:endParaRPr lang="en-US" sz="2000" b="1" dirty="0"/>
          </a:p>
          <a:p>
            <a:endParaRPr lang="en-US" sz="2000" b="1" dirty="0"/>
          </a:p>
          <a:p>
            <a:r>
              <a:rPr lang="en-US" sz="2000" b="1" dirty="0"/>
              <a:t>Steps to Calculate Chi-square for a split:</a:t>
            </a:r>
            <a:endParaRPr lang="en-US" sz="2000" dirty="0"/>
          </a:p>
          <a:p>
            <a:pPr>
              <a:buFont typeface="+mj-lt"/>
              <a:buAutoNum type="arabicPeriod"/>
            </a:pPr>
            <a:r>
              <a:rPr lang="en-US" sz="2000" dirty="0"/>
              <a:t>Calculate Chi-square for an individual node by calculating the deviation for Success and Failure both </a:t>
            </a:r>
          </a:p>
          <a:p>
            <a:pPr>
              <a:buFont typeface="+mj-lt"/>
              <a:buAutoNum type="arabicPeriod"/>
            </a:pPr>
            <a:r>
              <a:rPr lang="en-US" sz="2000" dirty="0"/>
              <a:t>Calculated Chi-square of Split using Sum of all Chi-square of success and Failure of each node of the split </a:t>
            </a:r>
          </a:p>
          <a:p>
            <a:pPr marL="287020" indent="-274320">
              <a:lnSpc>
                <a:spcPct val="150000"/>
              </a:lnSpc>
              <a:spcBef>
                <a:spcPts val="95"/>
              </a:spcBef>
              <a:buClr>
                <a:schemeClr val="tx1"/>
              </a:buClr>
              <a:buSzPct val="93181"/>
              <a:tabLst>
                <a:tab pos="286385" algn="l"/>
                <a:tab pos="287020" algn="l"/>
              </a:tabLst>
            </a:pPr>
            <a:endParaRPr lang="en-US" sz="2400" dirty="0"/>
          </a:p>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4F7F6BCA-FD5E-4871-9A43-EE2BD9F6F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1828800"/>
            <a:ext cx="3642360" cy="2286281"/>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AD2CC8FB-ADEA-A7F3-1F92-A63BE0F8AC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5" name="Footer Placeholder 4">
            <a:extLst>
              <a:ext uri="{FF2B5EF4-FFF2-40B4-BE49-F238E27FC236}">
                <a16:creationId xmlns:a16="http://schemas.microsoft.com/office/drawing/2014/main" id="{737EA12C-F586-625A-08A4-9E0AF79219B5}"/>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33664206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D3FF4A0-31B0-4B43-8B2D-67935F5210E0}"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Decision Tree  (CO1,2,3,5)</a:t>
            </a:r>
          </a:p>
        </p:txBody>
      </p:sp>
      <p:sp>
        <p:nvSpPr>
          <p:cNvPr id="9" name="Content Placeholder 8"/>
          <p:cNvSpPr>
            <a:spLocks noGrp="1"/>
          </p:cNvSpPr>
          <p:nvPr>
            <p:ph idx="1"/>
          </p:nvPr>
        </p:nvSpPr>
        <p:spPr>
          <a:xfrm>
            <a:off x="685800" y="1185357"/>
            <a:ext cx="8229600" cy="4942392"/>
          </a:xfrm>
        </p:spPr>
        <p:txBody>
          <a:bodyPr>
            <a:normAutofit lnSpcReduction="10000"/>
          </a:bodyPr>
          <a:lstStyle/>
          <a:p>
            <a:pPr marL="0" indent="0">
              <a:buNone/>
            </a:pPr>
            <a:r>
              <a:rPr lang="en-US" sz="2400" b="1" dirty="0"/>
              <a:t>Issues in Decision Tree: </a:t>
            </a:r>
          </a:p>
          <a:p>
            <a:r>
              <a:rPr lang="en-US" sz="2400" dirty="0"/>
              <a:t>The common problem with Decision trees, especially having a table full of columns, they fit a lot.</a:t>
            </a:r>
          </a:p>
          <a:p>
            <a:r>
              <a:rPr lang="en-US" sz="2400" dirty="0"/>
              <a:t>Sometimes it looks like the tree memorized the training data set. </a:t>
            </a:r>
          </a:p>
          <a:p>
            <a:r>
              <a:rPr lang="en-US" sz="2400" dirty="0"/>
              <a:t>If there is no limit set on a decision tree, it will give you 100% accuracy on the training data set because in the worse case it will end up making 1 leaf for each observation. </a:t>
            </a:r>
          </a:p>
          <a:p>
            <a:r>
              <a:rPr lang="en-US" sz="2400" dirty="0"/>
              <a:t>Thus this affects the accuracy when predicting samples that are not part of the training set.</a:t>
            </a:r>
          </a:p>
          <a:p>
            <a:r>
              <a:rPr lang="en-US" sz="2400" dirty="0"/>
              <a:t>Here are two ways to remove overfitting:</a:t>
            </a:r>
          </a:p>
          <a:p>
            <a:pPr lvl="1">
              <a:buFont typeface="+mj-lt"/>
              <a:buAutoNum type="arabicPeriod"/>
            </a:pPr>
            <a:r>
              <a:rPr lang="en-US" sz="2400" dirty="0"/>
              <a:t>Pruning Decision Trees. </a:t>
            </a:r>
          </a:p>
          <a:p>
            <a:pPr lvl="1">
              <a:buFont typeface="+mj-lt"/>
              <a:buAutoNum type="arabicPeriod"/>
            </a:pPr>
            <a:r>
              <a:rPr lang="en-US" sz="2400" dirty="0"/>
              <a:t>Random Forest </a:t>
            </a:r>
          </a:p>
          <a:p>
            <a:pPr marL="287020" indent="-274320">
              <a:lnSpc>
                <a:spcPct val="150000"/>
              </a:lnSpc>
              <a:spcBef>
                <a:spcPts val="95"/>
              </a:spcBef>
              <a:buClr>
                <a:schemeClr val="tx1"/>
              </a:buClr>
              <a:buSzPct val="93181"/>
              <a:tabLst>
                <a:tab pos="286385" algn="l"/>
                <a:tab pos="287020" algn="l"/>
              </a:tabLst>
            </a:pPr>
            <a:endParaRPr lang="en-US" sz="2000" dirty="0"/>
          </a:p>
          <a:p>
            <a:pPr marL="287020" indent="-274320">
              <a:lnSpc>
                <a:spcPct val="150000"/>
              </a:lnSpc>
              <a:spcBef>
                <a:spcPts val="95"/>
              </a:spcBef>
              <a:buClr>
                <a:schemeClr val="tx1"/>
              </a:buClr>
              <a:buSzPct val="93181"/>
              <a:tabLst>
                <a:tab pos="286385" algn="l"/>
                <a:tab pos="287020" algn="l"/>
              </a:tabLst>
            </a:pPr>
            <a:endParaRPr lang="en-US" sz="20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2" name="Picture 1" descr="A picture containing logo&#10;&#10;Description automatically generated">
            <a:extLst>
              <a:ext uri="{FF2B5EF4-FFF2-40B4-BE49-F238E27FC236}">
                <a16:creationId xmlns:a16="http://schemas.microsoft.com/office/drawing/2014/main" id="{75531BB0-4D73-D275-69D9-EBCB1A0CC7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2F457CCD-2DDF-2674-966A-26425DE890B1}"/>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11971992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2DDF3B0-75B3-4A43-A83E-0C19527AD6E0}"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88</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Decision Tree  (CO1,2,3,5)</a:t>
            </a:r>
          </a:p>
        </p:txBody>
      </p:sp>
      <p:sp>
        <p:nvSpPr>
          <p:cNvPr id="9" name="Content Placeholder 8"/>
          <p:cNvSpPr>
            <a:spLocks noGrp="1"/>
          </p:cNvSpPr>
          <p:nvPr>
            <p:ph idx="1"/>
          </p:nvPr>
        </p:nvSpPr>
        <p:spPr>
          <a:xfrm>
            <a:off x="685800" y="1185357"/>
            <a:ext cx="8229600" cy="4602163"/>
          </a:xfrm>
        </p:spPr>
        <p:txBody>
          <a:bodyPr>
            <a:normAutofit/>
          </a:bodyPr>
          <a:lstStyle/>
          <a:p>
            <a:pPr marL="12700" indent="0">
              <a:lnSpc>
                <a:spcPct val="150000"/>
              </a:lnSpc>
              <a:spcBef>
                <a:spcPts val="95"/>
              </a:spcBef>
              <a:buClr>
                <a:schemeClr val="tx1"/>
              </a:buClr>
              <a:buSzPct val="93181"/>
              <a:buNone/>
              <a:tabLst>
                <a:tab pos="286385" algn="l"/>
                <a:tab pos="287020" algn="l"/>
              </a:tabLst>
            </a:pPr>
            <a:r>
              <a:rPr lang="en-IN" sz="2400" b="1" dirty="0"/>
              <a:t>Pruning Decision Trees:</a:t>
            </a:r>
            <a:endParaRPr lang="en-US" sz="2400" dirty="0"/>
          </a:p>
          <a:p>
            <a:pPr marL="287020" indent="-274320">
              <a:lnSpc>
                <a:spcPct val="150000"/>
              </a:lnSpc>
              <a:spcBef>
                <a:spcPts val="95"/>
              </a:spcBef>
              <a:buClr>
                <a:schemeClr val="tx1"/>
              </a:buClr>
              <a:buSzPct val="93181"/>
              <a:tabLst>
                <a:tab pos="286385" algn="l"/>
                <a:tab pos="287020" algn="l"/>
              </a:tabLst>
            </a:pPr>
            <a:r>
              <a:rPr lang="en-US" sz="2000" dirty="0"/>
              <a:t>In </a:t>
            </a:r>
            <a:r>
              <a:rPr lang="en-US" sz="2000" b="1" dirty="0"/>
              <a:t>pruning</a:t>
            </a:r>
            <a:r>
              <a:rPr lang="en-US" sz="2000" dirty="0"/>
              <a:t>, you trim off the branches of the tree, i.e., remove the decision nodes starting from the leaf node such that the overall accuracy is not disturbed. </a:t>
            </a:r>
          </a:p>
          <a:p>
            <a:pPr marL="287020" indent="-274320">
              <a:lnSpc>
                <a:spcPct val="150000"/>
              </a:lnSpc>
              <a:spcBef>
                <a:spcPts val="95"/>
              </a:spcBef>
              <a:buClr>
                <a:schemeClr val="tx1"/>
              </a:buClr>
              <a:buSzPct val="93181"/>
              <a:tabLst>
                <a:tab pos="286385" algn="l"/>
                <a:tab pos="287020" algn="l"/>
              </a:tabLst>
            </a:pPr>
            <a:r>
              <a:rPr lang="en-US" sz="2000" dirty="0"/>
              <a:t>This is done by segregating the actual training set into two sets: training data set, D and validation data set, V. </a:t>
            </a:r>
          </a:p>
          <a:p>
            <a:pPr marL="287020" indent="-274320">
              <a:lnSpc>
                <a:spcPct val="150000"/>
              </a:lnSpc>
              <a:spcBef>
                <a:spcPts val="95"/>
              </a:spcBef>
              <a:buClr>
                <a:schemeClr val="tx1"/>
              </a:buClr>
              <a:buSzPct val="93181"/>
              <a:tabLst>
                <a:tab pos="286385" algn="l"/>
                <a:tab pos="287020" algn="l"/>
              </a:tabLst>
            </a:pPr>
            <a:r>
              <a:rPr lang="en-US" sz="2000" dirty="0"/>
              <a:t>Prepare the decision tree using the segregated training data set, D. </a:t>
            </a:r>
          </a:p>
          <a:p>
            <a:pPr marL="287020" indent="-274320">
              <a:lnSpc>
                <a:spcPct val="150000"/>
              </a:lnSpc>
              <a:spcBef>
                <a:spcPts val="95"/>
              </a:spcBef>
              <a:buClr>
                <a:schemeClr val="tx1"/>
              </a:buClr>
              <a:buSzPct val="93181"/>
              <a:tabLst>
                <a:tab pos="286385" algn="l"/>
                <a:tab pos="287020" algn="l"/>
              </a:tabLst>
            </a:pPr>
            <a:r>
              <a:rPr lang="en-US" sz="2000" dirty="0"/>
              <a:t>Then continue trimming the tree accordingly to optimize the accuracy of the validation data set, V.</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2" name="Picture 1" descr="A picture containing logo&#10;&#10;Description automatically generated">
            <a:extLst>
              <a:ext uri="{FF2B5EF4-FFF2-40B4-BE49-F238E27FC236}">
                <a16:creationId xmlns:a16="http://schemas.microsoft.com/office/drawing/2014/main" id="{9C9EA815-E220-A819-3C85-DBF0F517E1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EB106B5C-E504-3E47-D739-95139FD8DEF6}"/>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37076458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9A79455-2FE3-499B-93D0-CCC67C3C0C6A}"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89</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Decision Tree  (CO1,2,3,5)</a:t>
            </a:r>
          </a:p>
        </p:txBody>
      </p:sp>
      <p:pic>
        <p:nvPicPr>
          <p:cNvPr id="3" name="Content Placeholder 2">
            <a:extLst>
              <a:ext uri="{FF2B5EF4-FFF2-40B4-BE49-F238E27FC236}">
                <a16:creationId xmlns:a16="http://schemas.microsoft.com/office/drawing/2014/main" id="{FADAB337-FF65-4527-AA5F-006E6BB2762E}"/>
              </a:ext>
            </a:extLst>
          </p:cNvPr>
          <p:cNvPicPr>
            <a:picLocks noGrp="1" noChangeAspect="1"/>
          </p:cNvPicPr>
          <p:nvPr>
            <p:ph idx="1"/>
          </p:nvPr>
        </p:nvPicPr>
        <p:blipFill>
          <a:blip r:embed="rId2"/>
          <a:stretch>
            <a:fillRect/>
          </a:stretch>
        </p:blipFill>
        <p:spPr>
          <a:xfrm>
            <a:off x="1081874" y="1185863"/>
            <a:ext cx="7437451" cy="4602162"/>
          </a:xfrm>
        </p:spPr>
      </p:pic>
      <p:pic>
        <p:nvPicPr>
          <p:cNvPr id="8" name="Picture 2" descr="E:\NIET\Project\xLogo11.png.pagespeed.ic.pydHLuCQEZ.png"/>
          <p:cNvPicPr>
            <a:picLocks noChangeAspect="1" noChangeArrowheads="1"/>
          </p:cNvPicPr>
          <p:nvPr/>
        </p:nvPicPr>
        <p:blipFill>
          <a:blip r:embed="rId3"/>
          <a:srcRect/>
          <a:stretch>
            <a:fillRect/>
          </a:stretch>
        </p:blipFill>
        <p:spPr bwMode="auto">
          <a:xfrm>
            <a:off x="0" y="1"/>
            <a:ext cx="1447800" cy="914400"/>
          </a:xfrm>
          <a:prstGeom prst="rect">
            <a:avLst/>
          </a:prstGeom>
          <a:noFill/>
        </p:spPr>
      </p:pic>
      <p:pic>
        <p:nvPicPr>
          <p:cNvPr id="2" name="Picture 1" descr="A picture containing logo&#10;&#10;Description automatically generated">
            <a:extLst>
              <a:ext uri="{FF2B5EF4-FFF2-40B4-BE49-F238E27FC236}">
                <a16:creationId xmlns:a16="http://schemas.microsoft.com/office/drawing/2014/main" id="{5A3787FB-DC12-077C-C79B-5F0F2E121A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5" name="Footer Placeholder 4">
            <a:extLst>
              <a:ext uri="{FF2B5EF4-FFF2-40B4-BE49-F238E27FC236}">
                <a16:creationId xmlns:a16="http://schemas.microsoft.com/office/drawing/2014/main" id="{CD06D02D-98EF-EE3D-F586-4FA9E7E13938}"/>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3765034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38100">
              <a:lnSpc>
                <a:spcPct val="100000"/>
              </a:lnSpc>
            </a:pPr>
            <a:fld id="{81D60167-4931-47E6-BA6A-407CBD079E47}" type="slidenum">
              <a:rPr lang="en-US" spc="-5" smtClean="0"/>
              <a:pPr marL="38100">
                <a:lnSpc>
                  <a:spcPct val="100000"/>
                </a:lnSpc>
              </a:pPr>
              <a:t>9</a:t>
            </a:fld>
            <a:endParaRPr lang="en-US" spc="-5" dirty="0"/>
          </a:p>
        </p:txBody>
      </p:sp>
      <p:sp>
        <p:nvSpPr>
          <p:cNvPr id="3" name="object 7"/>
          <p:cNvSpPr txBox="1"/>
          <p:nvPr/>
        </p:nvSpPr>
        <p:spPr>
          <a:xfrm>
            <a:off x="533400" y="872214"/>
            <a:ext cx="8305800" cy="5504456"/>
          </a:xfrm>
          <a:prstGeom prst="rect">
            <a:avLst/>
          </a:prstGeom>
        </p:spPr>
        <p:txBody>
          <a:bodyPr vert="horz" wrap="square" lIns="0" tIns="12065" rIns="0" bIns="0" rtlCol="0">
            <a:spAutoFit/>
          </a:bodyPr>
          <a:lstStyle/>
          <a:p>
            <a:pPr marL="12700">
              <a:lnSpc>
                <a:spcPct val="150000"/>
              </a:lnSpc>
              <a:buClr>
                <a:srgbClr val="0AD0D9"/>
              </a:buClr>
              <a:buSzPct val="95454"/>
              <a:tabLst>
                <a:tab pos="286385" algn="l"/>
                <a:tab pos="287020" algn="l"/>
              </a:tabLst>
            </a:pPr>
            <a:r>
              <a:rPr lang="en-US" sz="2000" dirty="0"/>
              <a:t>1. Engineering knowledge: </a:t>
            </a:r>
          </a:p>
          <a:p>
            <a:pPr marL="12700">
              <a:lnSpc>
                <a:spcPct val="150000"/>
              </a:lnSpc>
              <a:buClr>
                <a:srgbClr val="0AD0D9"/>
              </a:buClr>
              <a:buSzPct val="95454"/>
              <a:tabLst>
                <a:tab pos="286385" algn="l"/>
                <a:tab pos="287020" algn="l"/>
              </a:tabLst>
            </a:pPr>
            <a:r>
              <a:rPr lang="en-US" sz="2000" dirty="0"/>
              <a:t>2. Problem analysis: </a:t>
            </a:r>
          </a:p>
          <a:p>
            <a:pPr marL="12700">
              <a:lnSpc>
                <a:spcPct val="150000"/>
              </a:lnSpc>
              <a:buClr>
                <a:srgbClr val="0AD0D9"/>
              </a:buClr>
              <a:buSzPct val="95454"/>
              <a:tabLst>
                <a:tab pos="286385" algn="l"/>
                <a:tab pos="287020" algn="l"/>
              </a:tabLst>
            </a:pPr>
            <a:r>
              <a:rPr lang="en-US" sz="2000" dirty="0"/>
              <a:t>3. Design/development of solutions: </a:t>
            </a:r>
          </a:p>
          <a:p>
            <a:pPr marL="12700">
              <a:lnSpc>
                <a:spcPct val="150000"/>
              </a:lnSpc>
              <a:buClr>
                <a:srgbClr val="0AD0D9"/>
              </a:buClr>
              <a:buSzPct val="95454"/>
              <a:tabLst>
                <a:tab pos="286385" algn="l"/>
                <a:tab pos="287020" algn="l"/>
              </a:tabLst>
            </a:pPr>
            <a:r>
              <a:rPr lang="en-US" sz="2000" dirty="0"/>
              <a:t>4. Conduct investigations of complex problems: </a:t>
            </a:r>
          </a:p>
          <a:p>
            <a:pPr marL="12700">
              <a:lnSpc>
                <a:spcPct val="150000"/>
              </a:lnSpc>
              <a:buClr>
                <a:srgbClr val="0AD0D9"/>
              </a:buClr>
              <a:buSzPct val="95454"/>
              <a:tabLst>
                <a:tab pos="286385" algn="l"/>
                <a:tab pos="287020" algn="l"/>
              </a:tabLst>
            </a:pPr>
            <a:r>
              <a:rPr lang="en-US" sz="2000" dirty="0"/>
              <a:t>5. Modern tool usage:</a:t>
            </a:r>
          </a:p>
          <a:p>
            <a:pPr marL="12700">
              <a:lnSpc>
                <a:spcPct val="150000"/>
              </a:lnSpc>
              <a:buClr>
                <a:srgbClr val="0AD0D9"/>
              </a:buClr>
              <a:buSzPct val="95454"/>
              <a:tabLst>
                <a:tab pos="286385" algn="l"/>
                <a:tab pos="287020" algn="l"/>
              </a:tabLst>
            </a:pPr>
            <a:r>
              <a:rPr lang="en-US" sz="2000" dirty="0"/>
              <a:t>6. The engineer and society:</a:t>
            </a:r>
          </a:p>
          <a:p>
            <a:pPr marL="12700">
              <a:lnSpc>
                <a:spcPct val="150000"/>
              </a:lnSpc>
              <a:buClr>
                <a:srgbClr val="0AD0D9"/>
              </a:buClr>
              <a:buSzPct val="95454"/>
              <a:tabLst>
                <a:tab pos="286385" algn="l"/>
                <a:tab pos="287020" algn="l"/>
              </a:tabLst>
            </a:pPr>
            <a:r>
              <a:rPr lang="en-US" sz="2000" dirty="0"/>
              <a:t>7. Environment and sustainability: </a:t>
            </a:r>
          </a:p>
          <a:p>
            <a:pPr marL="12700">
              <a:lnSpc>
                <a:spcPct val="150000"/>
              </a:lnSpc>
              <a:buClr>
                <a:srgbClr val="0AD0D9"/>
              </a:buClr>
              <a:buSzPct val="95454"/>
              <a:tabLst>
                <a:tab pos="286385" algn="l"/>
                <a:tab pos="287020" algn="l"/>
              </a:tabLst>
            </a:pPr>
            <a:r>
              <a:rPr lang="en-US" sz="2000" dirty="0"/>
              <a:t>8. Ethics:</a:t>
            </a:r>
          </a:p>
          <a:p>
            <a:pPr marL="12700">
              <a:lnSpc>
                <a:spcPct val="150000"/>
              </a:lnSpc>
              <a:buClr>
                <a:srgbClr val="0AD0D9"/>
              </a:buClr>
              <a:buSzPct val="95454"/>
              <a:tabLst>
                <a:tab pos="286385" algn="l"/>
                <a:tab pos="287020" algn="l"/>
              </a:tabLst>
            </a:pPr>
            <a:r>
              <a:rPr lang="en-US" sz="2000" dirty="0"/>
              <a:t>9. Individual and team work: </a:t>
            </a:r>
          </a:p>
          <a:p>
            <a:pPr marL="12700">
              <a:lnSpc>
                <a:spcPct val="150000"/>
              </a:lnSpc>
              <a:buClr>
                <a:srgbClr val="0AD0D9"/>
              </a:buClr>
              <a:buSzPct val="95454"/>
              <a:tabLst>
                <a:tab pos="286385" algn="l"/>
                <a:tab pos="287020" algn="l"/>
              </a:tabLst>
            </a:pPr>
            <a:r>
              <a:rPr lang="en-US" sz="2000" dirty="0"/>
              <a:t>10. Communication: </a:t>
            </a:r>
          </a:p>
          <a:p>
            <a:pPr marL="12700">
              <a:lnSpc>
                <a:spcPct val="150000"/>
              </a:lnSpc>
              <a:buClr>
                <a:srgbClr val="0AD0D9"/>
              </a:buClr>
              <a:buSzPct val="95454"/>
              <a:tabLst>
                <a:tab pos="286385" algn="l"/>
                <a:tab pos="287020" algn="l"/>
              </a:tabLst>
            </a:pPr>
            <a:r>
              <a:rPr lang="en-US" sz="2000" dirty="0"/>
              <a:t>11. Project management and finance: </a:t>
            </a:r>
          </a:p>
          <a:p>
            <a:pPr marL="12700">
              <a:lnSpc>
                <a:spcPct val="150000"/>
              </a:lnSpc>
              <a:buClr>
                <a:srgbClr val="0AD0D9"/>
              </a:buClr>
              <a:buSzPct val="95454"/>
              <a:tabLst>
                <a:tab pos="286385" algn="l"/>
                <a:tab pos="287020" algn="l"/>
              </a:tabLst>
            </a:pPr>
            <a:r>
              <a:rPr lang="en-US" sz="2000" dirty="0"/>
              <a:t>12. Life-long learning</a:t>
            </a:r>
          </a:p>
        </p:txBody>
      </p:sp>
      <p:sp>
        <p:nvSpPr>
          <p:cNvPr id="5" name="Date Placeholder 4"/>
          <p:cNvSpPr>
            <a:spLocks noGrp="1"/>
          </p:cNvSpPr>
          <p:nvPr>
            <p:ph type="dt" sz="half" idx="10"/>
          </p:nvPr>
        </p:nvSpPr>
        <p:spPr/>
        <p:txBody>
          <a:bodyPr/>
          <a:lstStyle/>
          <a:p>
            <a:fld id="{2D2D2F61-427C-4DE2-A653-568EC465FEFB}" type="datetime1">
              <a:rPr lang="en-US" smtClean="0"/>
              <a:t>12/30/2022</a:t>
            </a:fld>
            <a:endParaRPr lang="en-US" dirty="0"/>
          </a:p>
        </p:txBody>
      </p:sp>
      <p:sp>
        <p:nvSpPr>
          <p:cNvPr id="6" name="Footer Placeholder 5"/>
          <p:cNvSpPr>
            <a:spLocks noGrp="1"/>
          </p:cNvSpPr>
          <p:nvPr>
            <p:ph type="ftr" sz="quarter" idx="11"/>
          </p:nvPr>
        </p:nvSpPr>
        <p:spPr>
          <a:xfrm>
            <a:off x="3124200" y="6356350"/>
            <a:ext cx="4191000" cy="365125"/>
          </a:xfrm>
        </p:spPr>
        <p:txBody>
          <a:bodyPr/>
          <a:lstStyle/>
          <a:p>
            <a:r>
              <a:rPr lang="en-US"/>
              <a:t>Ms. Garima Jain      ACSML0601     Machine Learning     Unit 2</a:t>
            </a:r>
            <a:endParaRPr lang="en-US" dirty="0"/>
          </a:p>
        </p:txBody>
      </p:sp>
      <p:sp>
        <p:nvSpPr>
          <p:cNvPr id="11" name="Title 1">
            <a:extLst>
              <a:ext uri="{FF2B5EF4-FFF2-40B4-BE49-F238E27FC236}">
                <a16:creationId xmlns:a16="http://schemas.microsoft.com/office/drawing/2014/main" id="{E3DF57FB-34D7-44CA-90FC-1B7B4C4357BC}"/>
              </a:ext>
            </a:extLst>
          </p:cNvPr>
          <p:cNvSpPr txBox="1">
            <a:spLocks/>
          </p:cNvSpPr>
          <p:nvPr/>
        </p:nvSpPr>
        <p:spPr>
          <a:xfrm>
            <a:off x="1371600" y="-50799"/>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800" dirty="0"/>
              <a:t>Program</a:t>
            </a:r>
            <a:r>
              <a:rPr kumimoji="0" lang="en-US" sz="2800" b="0" i="0" u="none" strike="noStrike" kern="1200" cap="none" spc="0" normalizeH="0" noProof="0" dirty="0">
                <a:ln>
                  <a:noFill/>
                </a:ln>
                <a:solidFill>
                  <a:schemeClr val="dk1"/>
                </a:solidFill>
                <a:effectLst/>
                <a:uLnTx/>
                <a:uFillTx/>
                <a:latin typeface="+mn-lt"/>
                <a:ea typeface="+mn-ea"/>
                <a:cs typeface="+mn-cs"/>
              </a:rPr>
              <a:t> Outcome</a:t>
            </a:r>
            <a:endParaRPr kumimoji="0" lang="en-US" sz="2800" b="0" i="0" u="none" strike="noStrike" kern="1200" cap="none" spc="0" normalizeH="0" baseline="0" noProof="0" dirty="0">
              <a:ln>
                <a:noFill/>
              </a:ln>
              <a:solidFill>
                <a:schemeClr val="dk1"/>
              </a:solidFill>
              <a:effectLst/>
              <a:uLnTx/>
              <a:uFillTx/>
              <a:latin typeface="+mn-lt"/>
              <a:ea typeface="+mn-ea"/>
              <a:cs typeface="+mn-cs"/>
            </a:endParaRPr>
          </a:p>
        </p:txBody>
      </p:sp>
      <p:pic>
        <p:nvPicPr>
          <p:cNvPr id="4" name="Picture 3" descr="A picture containing logo&#10;&#10;Description automatically generated">
            <a:extLst>
              <a:ext uri="{FF2B5EF4-FFF2-40B4-BE49-F238E27FC236}">
                <a16:creationId xmlns:a16="http://schemas.microsoft.com/office/drawing/2014/main" id="{24E463E0-9E3B-CD51-D68D-C01EECC38C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201"/>
            <a:ext cx="1295401" cy="838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10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ox(in)">
                                      <p:cBhvr>
                                        <p:cTn id="10" dur="1000"/>
                                        <p:tgtEl>
                                          <p:spTgt spid="3">
                                            <p:txEl>
                                              <p:pRg st="1" end="1"/>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ox(in)">
                                      <p:cBhvr>
                                        <p:cTn id="13" dur="1000"/>
                                        <p:tgtEl>
                                          <p:spTgt spid="3">
                                            <p:txEl>
                                              <p:pRg st="2" end="2"/>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ox(in)">
                                      <p:cBhvr>
                                        <p:cTn id="16" dur="1000"/>
                                        <p:tgtEl>
                                          <p:spTgt spid="3">
                                            <p:txEl>
                                              <p:pRg st="3" end="3"/>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ox(in)">
                                      <p:cBhvr>
                                        <p:cTn id="19" dur="1000"/>
                                        <p:tgtEl>
                                          <p:spTgt spid="3">
                                            <p:txEl>
                                              <p:pRg st="4" end="4"/>
                                            </p:txEl>
                                          </p:spTgt>
                                        </p:tgtEl>
                                      </p:cBhvr>
                                    </p:animEffect>
                                  </p:childTnLst>
                                </p:cTn>
                              </p:par>
                              <p:par>
                                <p:cTn id="20" presetID="4" presetClass="entr" presetSubtype="16"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ox(in)">
                                      <p:cBhvr>
                                        <p:cTn id="22" dur="1000"/>
                                        <p:tgtEl>
                                          <p:spTgt spid="3">
                                            <p:txEl>
                                              <p:pRg st="5" end="5"/>
                                            </p:txEl>
                                          </p:spTgt>
                                        </p:tgtEl>
                                      </p:cBhvr>
                                    </p:animEffect>
                                  </p:childTnLst>
                                </p:cTn>
                              </p:par>
                              <p:par>
                                <p:cTn id="23" presetID="4" presetClass="entr" presetSubtype="16"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box(in)">
                                      <p:cBhvr>
                                        <p:cTn id="25" dur="1000"/>
                                        <p:tgtEl>
                                          <p:spTgt spid="3">
                                            <p:txEl>
                                              <p:pRg st="6" end="6"/>
                                            </p:txEl>
                                          </p:spTgt>
                                        </p:tgtEl>
                                      </p:cBhvr>
                                    </p:animEffect>
                                  </p:childTnLst>
                                </p:cTn>
                              </p:par>
                              <p:par>
                                <p:cTn id="26" presetID="4" presetClass="entr" presetSubtype="16"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box(in)">
                                      <p:cBhvr>
                                        <p:cTn id="28" dur="1000"/>
                                        <p:tgtEl>
                                          <p:spTgt spid="3">
                                            <p:txEl>
                                              <p:pRg st="7" end="7"/>
                                            </p:txEl>
                                          </p:spTgt>
                                        </p:tgtEl>
                                      </p:cBhvr>
                                    </p:animEffect>
                                  </p:childTnLst>
                                </p:cTn>
                              </p:par>
                              <p:par>
                                <p:cTn id="29" presetID="4" presetClass="entr" presetSubtype="16"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box(in)">
                                      <p:cBhvr>
                                        <p:cTn id="31" dur="1000"/>
                                        <p:tgtEl>
                                          <p:spTgt spid="3">
                                            <p:txEl>
                                              <p:pRg st="8" end="8"/>
                                            </p:txEl>
                                          </p:spTgt>
                                        </p:tgtEl>
                                      </p:cBhvr>
                                    </p:animEffect>
                                  </p:childTnLst>
                                </p:cTn>
                              </p:par>
                              <p:par>
                                <p:cTn id="32" presetID="4" presetClass="entr" presetSubtype="16"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box(in)">
                                      <p:cBhvr>
                                        <p:cTn id="34" dur="1000"/>
                                        <p:tgtEl>
                                          <p:spTgt spid="3">
                                            <p:txEl>
                                              <p:pRg st="9" end="9"/>
                                            </p:txEl>
                                          </p:spTgt>
                                        </p:tgtEl>
                                      </p:cBhvr>
                                    </p:animEffect>
                                  </p:childTnLst>
                                </p:cTn>
                              </p:par>
                              <p:par>
                                <p:cTn id="35" presetID="4" presetClass="entr" presetSubtype="16"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box(in)">
                                      <p:cBhvr>
                                        <p:cTn id="37" dur="1000"/>
                                        <p:tgtEl>
                                          <p:spTgt spid="3">
                                            <p:txEl>
                                              <p:pRg st="10" end="10"/>
                                            </p:txEl>
                                          </p:spTgt>
                                        </p:tgtEl>
                                      </p:cBhvr>
                                    </p:animEffect>
                                  </p:childTnLst>
                                </p:cTn>
                              </p:par>
                              <p:par>
                                <p:cTn id="38" presetID="4" presetClass="entr" presetSubtype="16" fill="hold"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box(in)">
                                      <p:cBhvr>
                                        <p:cTn id="40" dur="10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6AD760A-D60D-4AD8-BF35-03F97CC51F5F}"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90</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Decision Tree  (CO1,2,3,5)</a:t>
            </a:r>
          </a:p>
        </p:txBody>
      </p:sp>
      <p:pic>
        <p:nvPicPr>
          <p:cNvPr id="3" name="Content Placeholder 2">
            <a:extLst>
              <a:ext uri="{FF2B5EF4-FFF2-40B4-BE49-F238E27FC236}">
                <a16:creationId xmlns:a16="http://schemas.microsoft.com/office/drawing/2014/main" id="{F4747DDF-917E-41D9-A50C-C357622FBF98}"/>
              </a:ext>
            </a:extLst>
          </p:cNvPr>
          <p:cNvPicPr>
            <a:picLocks noGrp="1" noChangeAspect="1"/>
          </p:cNvPicPr>
          <p:nvPr>
            <p:ph idx="1"/>
          </p:nvPr>
        </p:nvPicPr>
        <p:blipFill>
          <a:blip r:embed="rId2"/>
          <a:stretch>
            <a:fillRect/>
          </a:stretch>
        </p:blipFill>
        <p:spPr>
          <a:xfrm>
            <a:off x="917252" y="1185863"/>
            <a:ext cx="7766696" cy="4602162"/>
          </a:xfrm>
        </p:spPr>
      </p:pic>
      <p:pic>
        <p:nvPicPr>
          <p:cNvPr id="8" name="Picture 2" descr="E:\NIET\Project\xLogo11.png.pagespeed.ic.pydHLuCQEZ.png"/>
          <p:cNvPicPr>
            <a:picLocks noChangeAspect="1" noChangeArrowheads="1"/>
          </p:cNvPicPr>
          <p:nvPr/>
        </p:nvPicPr>
        <p:blipFill>
          <a:blip r:embed="rId3"/>
          <a:srcRect/>
          <a:stretch>
            <a:fillRect/>
          </a:stretch>
        </p:blipFill>
        <p:spPr bwMode="auto">
          <a:xfrm>
            <a:off x="0" y="1"/>
            <a:ext cx="1447800" cy="914400"/>
          </a:xfrm>
          <a:prstGeom prst="rect">
            <a:avLst/>
          </a:prstGeom>
          <a:noFill/>
        </p:spPr>
      </p:pic>
      <p:pic>
        <p:nvPicPr>
          <p:cNvPr id="2" name="Picture 1" descr="A picture containing logo&#10;&#10;Description automatically generated">
            <a:extLst>
              <a:ext uri="{FF2B5EF4-FFF2-40B4-BE49-F238E27FC236}">
                <a16:creationId xmlns:a16="http://schemas.microsoft.com/office/drawing/2014/main" id="{3356CC81-132A-A8B5-D2B6-D497008DDD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5" name="Footer Placeholder 4">
            <a:extLst>
              <a:ext uri="{FF2B5EF4-FFF2-40B4-BE49-F238E27FC236}">
                <a16:creationId xmlns:a16="http://schemas.microsoft.com/office/drawing/2014/main" id="{0A8401E5-9DC7-831A-DDDB-BDFEA4B861AF}"/>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5089857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93C2366-93AD-4546-8CCA-9AE55DF874D9}"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91</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Decision Tree  (CO1,2,3,5)</a:t>
            </a:r>
          </a:p>
        </p:txBody>
      </p:sp>
      <p:pic>
        <p:nvPicPr>
          <p:cNvPr id="3" name="Content Placeholder 2">
            <a:extLst>
              <a:ext uri="{FF2B5EF4-FFF2-40B4-BE49-F238E27FC236}">
                <a16:creationId xmlns:a16="http://schemas.microsoft.com/office/drawing/2014/main" id="{AE6A87B6-9613-430B-B297-93EC88A6C738}"/>
              </a:ext>
            </a:extLst>
          </p:cNvPr>
          <p:cNvPicPr>
            <a:picLocks noGrp="1" noChangeAspect="1"/>
          </p:cNvPicPr>
          <p:nvPr>
            <p:ph idx="1"/>
          </p:nvPr>
        </p:nvPicPr>
        <p:blipFill>
          <a:blip r:embed="rId2"/>
          <a:stretch>
            <a:fillRect/>
          </a:stretch>
        </p:blipFill>
        <p:spPr>
          <a:xfrm>
            <a:off x="609600" y="990600"/>
            <a:ext cx="8229600" cy="1058887"/>
          </a:xfrm>
        </p:spPr>
      </p:pic>
      <p:pic>
        <p:nvPicPr>
          <p:cNvPr id="8" name="Picture 2" descr="E:\NIET\Project\xLogo11.png.pagespeed.ic.pydHLuCQEZ.png"/>
          <p:cNvPicPr>
            <a:picLocks noChangeAspect="1" noChangeArrowheads="1"/>
          </p:cNvPicPr>
          <p:nvPr/>
        </p:nvPicPr>
        <p:blipFill>
          <a:blip r:embed="rId3"/>
          <a:srcRect/>
          <a:stretch>
            <a:fillRect/>
          </a:stretch>
        </p:blipFill>
        <p:spPr bwMode="auto">
          <a:xfrm>
            <a:off x="0" y="1"/>
            <a:ext cx="1447800" cy="914400"/>
          </a:xfrm>
          <a:prstGeom prst="rect">
            <a:avLst/>
          </a:prstGeom>
          <a:noFill/>
        </p:spPr>
      </p:pic>
      <p:pic>
        <p:nvPicPr>
          <p:cNvPr id="2" name="Picture 1" descr="A picture containing logo&#10;&#10;Description automatically generated">
            <a:extLst>
              <a:ext uri="{FF2B5EF4-FFF2-40B4-BE49-F238E27FC236}">
                <a16:creationId xmlns:a16="http://schemas.microsoft.com/office/drawing/2014/main" id="{F0111A21-619C-33F1-670A-520631D32E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5" name="Footer Placeholder 4">
            <a:extLst>
              <a:ext uri="{FF2B5EF4-FFF2-40B4-BE49-F238E27FC236}">
                <a16:creationId xmlns:a16="http://schemas.microsoft.com/office/drawing/2014/main" id="{E17EE6E6-78AE-C922-FD37-6B14633881BB}"/>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1293195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F6106CE-0B54-45BD-A9B1-3660633BA818}"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92</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Decision Tree  (CO1,2,3,5)</a:t>
            </a:r>
          </a:p>
        </p:txBody>
      </p:sp>
      <p:pic>
        <p:nvPicPr>
          <p:cNvPr id="3" name="Content Placeholder 2">
            <a:extLst>
              <a:ext uri="{FF2B5EF4-FFF2-40B4-BE49-F238E27FC236}">
                <a16:creationId xmlns:a16="http://schemas.microsoft.com/office/drawing/2014/main" id="{065EFF3A-B6FB-41E3-AEC4-A35813EDC6AD}"/>
              </a:ext>
            </a:extLst>
          </p:cNvPr>
          <p:cNvPicPr>
            <a:picLocks noGrp="1" noChangeAspect="1"/>
          </p:cNvPicPr>
          <p:nvPr>
            <p:ph idx="1"/>
          </p:nvPr>
        </p:nvPicPr>
        <p:blipFill>
          <a:blip r:embed="rId2"/>
          <a:stretch>
            <a:fillRect/>
          </a:stretch>
        </p:blipFill>
        <p:spPr>
          <a:xfrm>
            <a:off x="1529988" y="1245393"/>
            <a:ext cx="5785212" cy="4602162"/>
          </a:xfrm>
        </p:spPr>
      </p:pic>
      <p:pic>
        <p:nvPicPr>
          <p:cNvPr id="8" name="Picture 2" descr="E:\NIET\Project\xLogo11.png.pagespeed.ic.pydHLuCQEZ.png"/>
          <p:cNvPicPr>
            <a:picLocks noChangeAspect="1" noChangeArrowheads="1"/>
          </p:cNvPicPr>
          <p:nvPr/>
        </p:nvPicPr>
        <p:blipFill>
          <a:blip r:embed="rId3"/>
          <a:srcRect/>
          <a:stretch>
            <a:fillRect/>
          </a:stretch>
        </p:blipFill>
        <p:spPr bwMode="auto">
          <a:xfrm>
            <a:off x="0" y="1"/>
            <a:ext cx="1447800" cy="914400"/>
          </a:xfrm>
          <a:prstGeom prst="rect">
            <a:avLst/>
          </a:prstGeom>
          <a:noFill/>
        </p:spPr>
      </p:pic>
      <p:pic>
        <p:nvPicPr>
          <p:cNvPr id="2" name="Picture 1" descr="A picture containing logo&#10;&#10;Description automatically generated">
            <a:extLst>
              <a:ext uri="{FF2B5EF4-FFF2-40B4-BE49-F238E27FC236}">
                <a16:creationId xmlns:a16="http://schemas.microsoft.com/office/drawing/2014/main" id="{B77E8601-6857-A101-CB98-BBF6BE0244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5" name="Footer Placeholder 4">
            <a:extLst>
              <a:ext uri="{FF2B5EF4-FFF2-40B4-BE49-F238E27FC236}">
                <a16:creationId xmlns:a16="http://schemas.microsoft.com/office/drawing/2014/main" id="{72D6CF9E-03E5-0BEF-090E-62B20AA63795}"/>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8993080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A431127-4F04-4684-842D-37CE50EA37C0}"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93</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Decision Tree  (CO1,2,3,5)</a:t>
            </a:r>
          </a:p>
        </p:txBody>
      </p:sp>
      <p:pic>
        <p:nvPicPr>
          <p:cNvPr id="3" name="Content Placeholder 2">
            <a:extLst>
              <a:ext uri="{FF2B5EF4-FFF2-40B4-BE49-F238E27FC236}">
                <a16:creationId xmlns:a16="http://schemas.microsoft.com/office/drawing/2014/main" id="{3C39FE66-D14D-4302-BD63-0BD20ED59B64}"/>
              </a:ext>
            </a:extLst>
          </p:cNvPr>
          <p:cNvPicPr>
            <a:picLocks noGrp="1" noChangeAspect="1"/>
          </p:cNvPicPr>
          <p:nvPr>
            <p:ph idx="1"/>
          </p:nvPr>
        </p:nvPicPr>
        <p:blipFill>
          <a:blip r:embed="rId2"/>
          <a:stretch>
            <a:fillRect/>
          </a:stretch>
        </p:blipFill>
        <p:spPr>
          <a:xfrm>
            <a:off x="1524000" y="690880"/>
            <a:ext cx="6242863" cy="5725377"/>
          </a:xfrm>
        </p:spPr>
      </p:pic>
      <p:pic>
        <p:nvPicPr>
          <p:cNvPr id="8" name="Picture 2" descr="E:\NIET\Project\xLogo11.png.pagespeed.ic.pydHLuCQEZ.png"/>
          <p:cNvPicPr>
            <a:picLocks noChangeAspect="1" noChangeArrowheads="1"/>
          </p:cNvPicPr>
          <p:nvPr/>
        </p:nvPicPr>
        <p:blipFill>
          <a:blip r:embed="rId3"/>
          <a:srcRect/>
          <a:stretch>
            <a:fillRect/>
          </a:stretch>
        </p:blipFill>
        <p:spPr bwMode="auto">
          <a:xfrm>
            <a:off x="0" y="1"/>
            <a:ext cx="1447800" cy="914400"/>
          </a:xfrm>
          <a:prstGeom prst="rect">
            <a:avLst/>
          </a:prstGeom>
          <a:noFill/>
        </p:spPr>
      </p:pic>
      <p:pic>
        <p:nvPicPr>
          <p:cNvPr id="2" name="Picture 1" descr="A picture containing logo&#10;&#10;Description automatically generated">
            <a:extLst>
              <a:ext uri="{FF2B5EF4-FFF2-40B4-BE49-F238E27FC236}">
                <a16:creationId xmlns:a16="http://schemas.microsoft.com/office/drawing/2014/main" id="{34408070-F503-DAE2-B6D2-5E47048EB3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5" name="Footer Placeholder 4">
            <a:extLst>
              <a:ext uri="{FF2B5EF4-FFF2-40B4-BE49-F238E27FC236}">
                <a16:creationId xmlns:a16="http://schemas.microsoft.com/office/drawing/2014/main" id="{9B6A4C17-AE5B-046D-A54F-99502CE843CB}"/>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8661124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BB1FEB3-F335-4391-9A81-862D90384F9F}"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94</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Decision Tree  (CO1,2,3,5)</a:t>
            </a:r>
          </a:p>
        </p:txBody>
      </p:sp>
      <p:pic>
        <p:nvPicPr>
          <p:cNvPr id="3" name="Content Placeholder 2">
            <a:extLst>
              <a:ext uri="{FF2B5EF4-FFF2-40B4-BE49-F238E27FC236}">
                <a16:creationId xmlns:a16="http://schemas.microsoft.com/office/drawing/2014/main" id="{23462910-7E34-4997-8261-26CFBB3759C9}"/>
              </a:ext>
            </a:extLst>
          </p:cNvPr>
          <p:cNvPicPr>
            <a:picLocks noGrp="1" noChangeAspect="1"/>
          </p:cNvPicPr>
          <p:nvPr>
            <p:ph idx="1"/>
          </p:nvPr>
        </p:nvPicPr>
        <p:blipFill>
          <a:blip r:embed="rId2"/>
          <a:stretch>
            <a:fillRect/>
          </a:stretch>
        </p:blipFill>
        <p:spPr>
          <a:xfrm>
            <a:off x="685800" y="1345313"/>
            <a:ext cx="8229600" cy="4283262"/>
          </a:xfrm>
        </p:spPr>
      </p:pic>
      <p:pic>
        <p:nvPicPr>
          <p:cNvPr id="8" name="Picture 2" descr="E:\NIET\Project\xLogo11.png.pagespeed.ic.pydHLuCQEZ.png"/>
          <p:cNvPicPr>
            <a:picLocks noChangeAspect="1" noChangeArrowheads="1"/>
          </p:cNvPicPr>
          <p:nvPr/>
        </p:nvPicPr>
        <p:blipFill>
          <a:blip r:embed="rId3"/>
          <a:srcRect/>
          <a:stretch>
            <a:fillRect/>
          </a:stretch>
        </p:blipFill>
        <p:spPr bwMode="auto">
          <a:xfrm>
            <a:off x="0" y="1"/>
            <a:ext cx="1447800" cy="914400"/>
          </a:xfrm>
          <a:prstGeom prst="rect">
            <a:avLst/>
          </a:prstGeom>
          <a:noFill/>
        </p:spPr>
      </p:pic>
      <p:pic>
        <p:nvPicPr>
          <p:cNvPr id="2" name="Picture 1" descr="A picture containing logo&#10;&#10;Description automatically generated">
            <a:extLst>
              <a:ext uri="{FF2B5EF4-FFF2-40B4-BE49-F238E27FC236}">
                <a16:creationId xmlns:a16="http://schemas.microsoft.com/office/drawing/2014/main" id="{73AEF02B-4C61-7C60-3281-C780A0D875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5" name="Footer Placeholder 4">
            <a:extLst>
              <a:ext uri="{FF2B5EF4-FFF2-40B4-BE49-F238E27FC236}">
                <a16:creationId xmlns:a16="http://schemas.microsoft.com/office/drawing/2014/main" id="{D621DEB9-70A2-7EDC-94C0-2EF87A6FDB23}"/>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6366529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DC5BD76-F651-4BE4-B241-7AB4D77D205B}"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95</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Decision Tree  (CO1,2,3,5)</a:t>
            </a:r>
          </a:p>
        </p:txBody>
      </p:sp>
      <p:sp>
        <p:nvSpPr>
          <p:cNvPr id="9" name="Content Placeholder 8"/>
          <p:cNvSpPr>
            <a:spLocks noGrp="1"/>
          </p:cNvSpPr>
          <p:nvPr>
            <p:ph idx="1"/>
          </p:nvPr>
        </p:nvSpPr>
        <p:spPr>
          <a:xfrm>
            <a:off x="685800" y="1185357"/>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endParaRPr lang="en-US" sz="2200" dirty="0"/>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4D0EFA2A-5E42-45DD-813F-55E86C73A8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40" y="1161637"/>
            <a:ext cx="8894519" cy="3702553"/>
          </a:xfrm>
          <a:prstGeom prst="rect">
            <a:avLst/>
          </a:prstGeom>
        </p:spPr>
      </p:pic>
      <p:sp>
        <p:nvSpPr>
          <p:cNvPr id="11" name="TextBox 10">
            <a:extLst>
              <a:ext uri="{FF2B5EF4-FFF2-40B4-BE49-F238E27FC236}">
                <a16:creationId xmlns:a16="http://schemas.microsoft.com/office/drawing/2014/main" id="{14E547D4-EBC5-41E6-9CAE-95BF3B739629}"/>
              </a:ext>
            </a:extLst>
          </p:cNvPr>
          <p:cNvSpPr txBox="1"/>
          <p:nvPr/>
        </p:nvSpPr>
        <p:spPr>
          <a:xfrm>
            <a:off x="650240" y="5032114"/>
            <a:ext cx="8077200" cy="923330"/>
          </a:xfrm>
          <a:prstGeom prst="rect">
            <a:avLst/>
          </a:prstGeom>
          <a:noFill/>
        </p:spPr>
        <p:txBody>
          <a:bodyPr wrap="square">
            <a:spAutoFit/>
          </a:bodyPr>
          <a:lstStyle/>
          <a:p>
            <a:r>
              <a:rPr lang="en-US" dirty="0"/>
              <a:t>In the above diagram, the ‘Age’ attribute in the left-hand side of the tree has been pruned as it has more importance on the right-hand side of the tree, hence removing overfitting.</a:t>
            </a:r>
            <a:endParaRPr lang="en-IN" dirty="0"/>
          </a:p>
        </p:txBody>
      </p:sp>
      <p:pic>
        <p:nvPicPr>
          <p:cNvPr id="2" name="Picture 1" descr="A picture containing logo&#10;&#10;Description automatically generated">
            <a:extLst>
              <a:ext uri="{FF2B5EF4-FFF2-40B4-BE49-F238E27FC236}">
                <a16:creationId xmlns:a16="http://schemas.microsoft.com/office/drawing/2014/main" id="{8DA8F332-0940-4978-ADFE-13EC4952E5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5" name="Footer Placeholder 4">
            <a:extLst>
              <a:ext uri="{FF2B5EF4-FFF2-40B4-BE49-F238E27FC236}">
                <a16:creationId xmlns:a16="http://schemas.microsoft.com/office/drawing/2014/main" id="{E46EB7F4-033D-46E1-F412-D776287D56B5}"/>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7073811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890875D-3B40-49AA-AEE8-C7274CF790C5}"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96</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Decision Tree  (CO1,2,3,5)</a:t>
            </a:r>
          </a:p>
        </p:txBody>
      </p:sp>
      <p:sp>
        <p:nvSpPr>
          <p:cNvPr id="9" name="Content Placeholder 8"/>
          <p:cNvSpPr>
            <a:spLocks noGrp="1"/>
          </p:cNvSpPr>
          <p:nvPr>
            <p:ph idx="1"/>
          </p:nvPr>
        </p:nvSpPr>
        <p:spPr>
          <a:xfrm>
            <a:off x="685800" y="1185357"/>
            <a:ext cx="8229600" cy="4602163"/>
          </a:xfrm>
        </p:spPr>
        <p:txBody>
          <a:bodyPr>
            <a:normAutofit/>
          </a:bodyPr>
          <a:lstStyle/>
          <a:p>
            <a:pPr marL="0" indent="0">
              <a:buNone/>
            </a:pPr>
            <a:r>
              <a:rPr lang="en-US" sz="2000" b="1" dirty="0"/>
              <a:t>Random Forest</a:t>
            </a:r>
            <a:endParaRPr lang="en-US" sz="2000" dirty="0"/>
          </a:p>
          <a:p>
            <a:r>
              <a:rPr lang="en-US" sz="2000" dirty="0"/>
              <a:t>Random Forest is an example of ensemble learning, in which we combine multiple machine learning algorithms to obtain better predictive performance.</a:t>
            </a:r>
          </a:p>
          <a:p>
            <a:endParaRPr lang="en-US" sz="2000" b="1" dirty="0"/>
          </a:p>
          <a:p>
            <a:pPr marL="0" indent="0">
              <a:buNone/>
            </a:pPr>
            <a:r>
              <a:rPr lang="en-US" sz="2000" b="1" dirty="0"/>
              <a:t>Why the name “Random”?</a:t>
            </a:r>
            <a:endParaRPr lang="en-US" sz="2000" dirty="0"/>
          </a:p>
          <a:p>
            <a:r>
              <a:rPr lang="en-US" sz="2000" dirty="0"/>
              <a:t>Two key concepts that give it the name random:</a:t>
            </a:r>
          </a:p>
          <a:p>
            <a:pPr>
              <a:buFont typeface="+mj-lt"/>
              <a:buAutoNum type="arabicPeriod"/>
            </a:pPr>
            <a:r>
              <a:rPr lang="en-US" sz="2000" dirty="0"/>
              <a:t>A random sampling of training data set when building trees. </a:t>
            </a:r>
          </a:p>
          <a:p>
            <a:pPr>
              <a:buFont typeface="+mj-lt"/>
              <a:buAutoNum type="arabicPeriod"/>
            </a:pPr>
            <a:r>
              <a:rPr lang="en-US" sz="2000" dirty="0"/>
              <a:t>Random subsets of features considered when splitting nodes. </a:t>
            </a:r>
          </a:p>
          <a:p>
            <a:endParaRPr lang="en-US" sz="2000" dirty="0"/>
          </a:p>
          <a:p>
            <a:r>
              <a:rPr lang="en-US" sz="2000" dirty="0"/>
              <a:t>A technique known as bagging is used to create an ensemble of trees where multiple training sets are generated with replacement.</a:t>
            </a:r>
          </a:p>
          <a:p>
            <a:pPr marL="287020" indent="-274320">
              <a:lnSpc>
                <a:spcPct val="150000"/>
              </a:lnSpc>
              <a:spcBef>
                <a:spcPts val="95"/>
              </a:spcBef>
              <a:buClr>
                <a:schemeClr val="tx1"/>
              </a:buClr>
              <a:buSzPct val="93181"/>
              <a:tabLst>
                <a:tab pos="286385" algn="l"/>
                <a:tab pos="287020" algn="l"/>
              </a:tabLst>
            </a:pPr>
            <a:endParaRPr lang="en-US" sz="2000" dirty="0"/>
          </a:p>
          <a:p>
            <a:pPr marL="287020" indent="-274320">
              <a:lnSpc>
                <a:spcPct val="150000"/>
              </a:lnSpc>
              <a:spcBef>
                <a:spcPts val="95"/>
              </a:spcBef>
              <a:buClr>
                <a:schemeClr val="tx1"/>
              </a:buClr>
              <a:buSzPct val="93181"/>
              <a:tabLst>
                <a:tab pos="286385" algn="l"/>
                <a:tab pos="287020" algn="l"/>
              </a:tabLst>
            </a:pPr>
            <a:endParaRPr lang="en-US" sz="20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2" name="Picture 1" descr="A picture containing logo&#10;&#10;Description automatically generated">
            <a:extLst>
              <a:ext uri="{FF2B5EF4-FFF2-40B4-BE49-F238E27FC236}">
                <a16:creationId xmlns:a16="http://schemas.microsoft.com/office/drawing/2014/main" id="{43A06E03-FF8D-EF1B-38E2-49496F146D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395BFC9F-6BCD-A790-925F-0E1813B65B98}"/>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15331296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29CC803-F583-489E-9EDB-878854A6B195}"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97</a:t>
            </a:fld>
            <a:endParaRPr lang="en-US"/>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dk1"/>
                </a:solidFill>
                <a:effectLst/>
                <a:uLnTx/>
                <a:uFillTx/>
                <a:latin typeface="+mn-lt"/>
                <a:ea typeface="+mn-ea"/>
                <a:cs typeface="+mn-cs"/>
              </a:rPr>
              <a:t>Decision Tree  (CO1,2,3,5)</a:t>
            </a:r>
          </a:p>
        </p:txBody>
      </p:sp>
      <p:sp>
        <p:nvSpPr>
          <p:cNvPr id="9" name="Content Placeholder 8"/>
          <p:cNvSpPr>
            <a:spLocks noGrp="1"/>
          </p:cNvSpPr>
          <p:nvPr>
            <p:ph idx="1"/>
          </p:nvPr>
        </p:nvSpPr>
        <p:spPr>
          <a:xfrm>
            <a:off x="685800" y="727233"/>
            <a:ext cx="8229600" cy="4602163"/>
          </a:xfrm>
        </p:spPr>
        <p:txBody>
          <a:bodyPr>
            <a:normAutofit/>
          </a:bodyPr>
          <a:lstStyle/>
          <a:p>
            <a:pPr marL="287020" indent="-274320">
              <a:lnSpc>
                <a:spcPct val="150000"/>
              </a:lnSpc>
              <a:spcBef>
                <a:spcPts val="95"/>
              </a:spcBef>
              <a:buClr>
                <a:schemeClr val="tx1"/>
              </a:buClr>
              <a:buSzPct val="93181"/>
              <a:tabLst>
                <a:tab pos="286385" algn="l"/>
                <a:tab pos="287020" algn="l"/>
              </a:tabLst>
            </a:pPr>
            <a:r>
              <a:rPr lang="en-US" sz="1800" dirty="0"/>
              <a:t>In the bagging technique, a data set is divided into </a:t>
            </a:r>
            <a:r>
              <a:rPr lang="en-US" sz="1800" b="1" dirty="0"/>
              <a:t>N</a:t>
            </a:r>
            <a:r>
              <a:rPr lang="en-US" sz="1800" dirty="0"/>
              <a:t> samples using randomized sampling. </a:t>
            </a:r>
          </a:p>
          <a:p>
            <a:pPr marL="287020" indent="-274320">
              <a:lnSpc>
                <a:spcPct val="150000"/>
              </a:lnSpc>
              <a:spcBef>
                <a:spcPts val="95"/>
              </a:spcBef>
              <a:buClr>
                <a:schemeClr val="tx1"/>
              </a:buClr>
              <a:buSzPct val="93181"/>
              <a:tabLst>
                <a:tab pos="286385" algn="l"/>
                <a:tab pos="287020" algn="l"/>
              </a:tabLst>
            </a:pPr>
            <a:r>
              <a:rPr lang="en-US" sz="1800" dirty="0"/>
              <a:t>Then, using a single learning algorithm a model is built on all samples. </a:t>
            </a:r>
          </a:p>
          <a:p>
            <a:pPr marL="287020" indent="-274320">
              <a:lnSpc>
                <a:spcPct val="150000"/>
              </a:lnSpc>
              <a:spcBef>
                <a:spcPts val="95"/>
              </a:spcBef>
              <a:buClr>
                <a:schemeClr val="tx1"/>
              </a:buClr>
              <a:buSzPct val="93181"/>
              <a:tabLst>
                <a:tab pos="286385" algn="l"/>
                <a:tab pos="287020" algn="l"/>
              </a:tabLst>
            </a:pPr>
            <a:r>
              <a:rPr lang="en-US" sz="1800" dirty="0"/>
              <a:t>Later, the resultant predictions are combined using voting or averaging in parallel.</a:t>
            </a:r>
          </a:p>
          <a:p>
            <a:pPr marL="287020" indent="-274320">
              <a:lnSpc>
                <a:spcPct val="150000"/>
              </a:lnSpc>
              <a:spcBef>
                <a:spcPts val="95"/>
              </a:spcBef>
              <a:buClr>
                <a:schemeClr val="tx1"/>
              </a:buClr>
              <a:buSzPct val="93181"/>
              <a:tabLst>
                <a:tab pos="286385" algn="l"/>
                <a:tab pos="287020" algn="l"/>
              </a:tabLst>
            </a:pPr>
            <a:endParaRPr lang="en-US" sz="2200" dirty="0"/>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1"/>
            <a:ext cx="1447800" cy="914400"/>
          </a:xfrm>
          <a:prstGeom prst="rect">
            <a:avLst/>
          </a:prstGeom>
          <a:noFill/>
        </p:spPr>
      </p:pic>
      <p:pic>
        <p:nvPicPr>
          <p:cNvPr id="3" name="Picture 2">
            <a:extLst>
              <a:ext uri="{FF2B5EF4-FFF2-40B4-BE49-F238E27FC236}">
                <a16:creationId xmlns:a16="http://schemas.microsoft.com/office/drawing/2014/main" id="{01981811-99F8-445D-AE8B-357E04E805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7385" y="2438400"/>
            <a:ext cx="4600575" cy="4089400"/>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54CC81E4-15FB-9A28-218C-762919B2FF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5" name="Footer Placeholder 4">
            <a:extLst>
              <a:ext uri="{FF2B5EF4-FFF2-40B4-BE49-F238E27FC236}">
                <a16:creationId xmlns:a16="http://schemas.microsoft.com/office/drawing/2014/main" id="{5DA3B1FA-06B1-AF9D-4CFA-B3407BC335DD}"/>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34151329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A66FF1F-7D0C-49E7-AE3F-6D834C7ACEC7}"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98</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2400" b="1" dirty="0"/>
              <a:t>Introduction of Machine Learning Approaches(CO1,2,3,4)</a:t>
            </a:r>
          </a:p>
        </p:txBody>
      </p:sp>
      <p:sp>
        <p:nvSpPr>
          <p:cNvPr id="8" name="Content Placeholder 2"/>
          <p:cNvSpPr>
            <a:spLocks noGrp="1"/>
          </p:cNvSpPr>
          <p:nvPr>
            <p:ph idx="1"/>
          </p:nvPr>
        </p:nvSpPr>
        <p:spPr>
          <a:xfrm>
            <a:off x="533400" y="1143000"/>
            <a:ext cx="8229600" cy="4525963"/>
          </a:xfrm>
        </p:spPr>
        <p:txBody>
          <a:bodyPr/>
          <a:lstStyle/>
          <a:p>
            <a:pPr marL="0" indent="0">
              <a:buNone/>
            </a:pPr>
            <a:r>
              <a:rPr lang="en-US" sz="2400" b="1" dirty="0"/>
              <a:t>A Neural Network</a:t>
            </a:r>
          </a:p>
          <a:p>
            <a:r>
              <a:rPr lang="en-US" sz="2000" dirty="0"/>
              <a:t>A neural network is a processing device, either an algorithm or an actual hardware, whose design was inspired by the design and functioning of animal brains and components thereof.</a:t>
            </a:r>
          </a:p>
          <a:p>
            <a:endParaRPr lang="en-US" sz="2000" dirty="0"/>
          </a:p>
          <a:p>
            <a:r>
              <a:rPr lang="en-US" sz="2000" dirty="0"/>
              <a:t>The neural networks have ability to learn by example, which makes them very flexible and powerful. </a:t>
            </a:r>
          </a:p>
          <a:p>
            <a:endParaRPr lang="en-US" sz="2000" dirty="0"/>
          </a:p>
          <a:p>
            <a:r>
              <a:rPr lang="en-US" sz="2000" dirty="0"/>
              <a:t>These networks are also well suited  for real-time systems because of their fast response and computational times which are because of their parallel architecture. </a:t>
            </a:r>
          </a:p>
        </p:txBody>
      </p:sp>
      <p:pic>
        <p:nvPicPr>
          <p:cNvPr id="2" name="Picture 1" descr="A picture containing logo&#10;&#10;Description automatically generated">
            <a:extLst>
              <a:ext uri="{FF2B5EF4-FFF2-40B4-BE49-F238E27FC236}">
                <a16:creationId xmlns:a16="http://schemas.microsoft.com/office/drawing/2014/main" id="{0AA5EF0A-8F0F-FE84-4C55-BF9537565D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A3443D98-C89A-AFA5-CBEE-88E54069AD03}"/>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67050996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5D436A-5F11-44FD-999B-E60BE7644218}" type="datetime1">
              <a:rPr lang="en-US" smtClean="0"/>
              <a:t>12/30/2022</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99</a:t>
            </a:fld>
            <a:endParaRPr lang="en-US"/>
          </a:p>
        </p:txBody>
      </p:sp>
      <p:pic>
        <p:nvPicPr>
          <p:cNvPr id="9"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26" name="Title 1"/>
          <p:cNvSpPr txBox="1">
            <a:spLocks/>
          </p:cNvSpPr>
          <p:nvPr/>
        </p:nvSpPr>
        <p:spPr>
          <a:xfrm>
            <a:off x="1371600" y="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dirty="0"/>
              <a:t>Introduction of Machine Learning Approaches(CO1,2,3,4)</a:t>
            </a:r>
          </a:p>
        </p:txBody>
      </p:sp>
      <p:sp>
        <p:nvSpPr>
          <p:cNvPr id="8" name="Content Placeholder 2"/>
          <p:cNvSpPr>
            <a:spLocks noGrp="1"/>
          </p:cNvSpPr>
          <p:nvPr>
            <p:ph idx="1"/>
          </p:nvPr>
        </p:nvSpPr>
        <p:spPr>
          <a:xfrm>
            <a:off x="533400" y="1143000"/>
            <a:ext cx="8229600" cy="4525963"/>
          </a:xfrm>
        </p:spPr>
        <p:txBody>
          <a:bodyPr/>
          <a:lstStyle/>
          <a:p>
            <a:pPr marL="0" indent="0" algn="just">
              <a:buNone/>
            </a:pPr>
            <a:r>
              <a:rPr lang="en-US" sz="2000" b="1" dirty="0"/>
              <a:t>Artificial Neural Network: Definition:</a:t>
            </a:r>
          </a:p>
          <a:p>
            <a:pPr algn="just"/>
            <a:r>
              <a:rPr lang="en-US" sz="2000" dirty="0"/>
              <a:t>An artificial neural network (ANN) may be defined as an information processing model that is inspired by the way biological nervous systems, such as the brain, process information.</a:t>
            </a:r>
          </a:p>
          <a:p>
            <a:pPr algn="just"/>
            <a:r>
              <a:rPr lang="en-US" sz="2000" dirty="0"/>
              <a:t>This model tries to replicate only the most basic functions of the brain.</a:t>
            </a:r>
          </a:p>
          <a:p>
            <a:pPr algn="just"/>
            <a:r>
              <a:rPr lang="en-US" sz="2000" dirty="0"/>
              <a:t>The key element of ANN is the novel structure of its information processing system. </a:t>
            </a:r>
          </a:p>
          <a:p>
            <a:pPr algn="just"/>
            <a:r>
              <a:rPr lang="en-US" sz="2000" dirty="0"/>
              <a:t>An ANN is composed of a large number of highly interconnected processing elements (neurons) working in unison to solve specific problems.</a:t>
            </a:r>
          </a:p>
          <a:p>
            <a:pPr algn="just"/>
            <a:r>
              <a:rPr lang="en-US" sz="2000" dirty="0"/>
              <a:t>Artificial neural networks, like people, learn by example.</a:t>
            </a:r>
            <a:endParaRPr lang="en-US" sz="2000" b="1" dirty="0"/>
          </a:p>
        </p:txBody>
      </p:sp>
      <p:pic>
        <p:nvPicPr>
          <p:cNvPr id="2" name="Picture 1" descr="A picture containing logo&#10;&#10;Description automatically generated">
            <a:extLst>
              <a:ext uri="{FF2B5EF4-FFF2-40B4-BE49-F238E27FC236}">
                <a16:creationId xmlns:a16="http://schemas.microsoft.com/office/drawing/2014/main" id="{1AFF4711-60C1-88EC-A080-D7AC3FB88C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447800" cy="830270"/>
          </a:xfrm>
          <a:prstGeom prst="rect">
            <a:avLst/>
          </a:prstGeom>
        </p:spPr>
      </p:pic>
      <p:sp>
        <p:nvSpPr>
          <p:cNvPr id="3" name="Footer Placeholder 4">
            <a:extLst>
              <a:ext uri="{FF2B5EF4-FFF2-40B4-BE49-F238E27FC236}">
                <a16:creationId xmlns:a16="http://schemas.microsoft.com/office/drawing/2014/main" id="{3B66D81B-5A8E-B8F4-4FE3-7C709630DE8D}"/>
              </a:ext>
            </a:extLst>
          </p:cNvPr>
          <p:cNvSpPr>
            <a:spLocks noGrp="1"/>
          </p:cNvSpPr>
          <p:nvPr>
            <p:ph type="ftr" sz="quarter" idx="11"/>
          </p:nvPr>
        </p:nvSpPr>
        <p:spPr>
          <a:xfrm>
            <a:off x="1828800" y="6356350"/>
            <a:ext cx="6934200" cy="365125"/>
          </a:xfrm>
          <a:prstGeom prst="rect">
            <a:avLst/>
          </a:prstGeom>
        </p:spPr>
        <p:txBody>
          <a:bodyPr/>
          <a:lstStyle/>
          <a:p>
            <a:r>
              <a:rPr lang="en-US"/>
              <a:t>Ms. Garima Jain      ACSML0601     Machine Learning     Unit 2</a:t>
            </a:r>
            <a:endParaRPr lang="en-US" dirty="0"/>
          </a:p>
        </p:txBody>
      </p:sp>
    </p:spTree>
    <p:extLst>
      <p:ext uri="{BB962C8B-B14F-4D97-AF65-F5344CB8AC3E}">
        <p14:creationId xmlns:p14="http://schemas.microsoft.com/office/powerpoint/2010/main" val="376682885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2610</TotalTime>
  <Words>13390</Words>
  <Application>Microsoft Office PowerPoint</Application>
  <PresentationFormat>On-screen Show (4:3)</PresentationFormat>
  <Paragraphs>2063</Paragraphs>
  <Slides>218</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218</vt:i4>
      </vt:variant>
    </vt:vector>
  </HeadingPairs>
  <TitlesOfParts>
    <vt:vector size="226" baseType="lpstr">
      <vt:lpstr>Arial</vt:lpstr>
      <vt:lpstr>Calibri</vt:lpstr>
      <vt:lpstr>Gill Sans</vt:lpstr>
      <vt:lpstr>HiddenHorzOCR</vt:lpstr>
      <vt:lpstr>Times New Roman</vt:lpstr>
      <vt:lpstr>Wingdings</vt:lpstr>
      <vt:lpstr>Wingdings 2</vt:lpstr>
      <vt:lpstr>Office Theme</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Regression?</vt:lpstr>
      <vt:lpstr>Use Case: Regression?</vt:lpstr>
      <vt:lpstr>Use Case: Regression?</vt:lpstr>
      <vt:lpstr>Regression!!</vt:lpstr>
      <vt:lpstr>Regression!!</vt:lpstr>
      <vt:lpstr>Regression!!</vt:lpstr>
      <vt:lpstr>Regression!!</vt:lpstr>
      <vt:lpstr>Regression!!</vt:lpstr>
      <vt:lpstr>Regression!!</vt:lpstr>
      <vt:lpstr>Regression!!</vt:lpstr>
      <vt:lpstr>Regression!!</vt:lpstr>
      <vt:lpstr>Regression!!</vt:lpstr>
      <vt:lpstr>Regression!!</vt:lpstr>
      <vt:lpstr>Regression!!</vt:lpstr>
      <vt:lpstr>Regression!!</vt:lpstr>
      <vt:lpstr>Regression!!</vt:lpstr>
      <vt:lpstr>Logistic Regression!!</vt:lpstr>
      <vt:lpstr>Logistic Regression!!</vt:lpstr>
      <vt:lpstr>Logistic Regression!!</vt:lpstr>
      <vt:lpstr>Logistic Regression!!</vt:lpstr>
      <vt:lpstr>Logistic Regression!!</vt:lpstr>
      <vt:lpstr>Logistic Regression!!</vt:lpstr>
      <vt:lpstr>Logistic Regression!!</vt:lpstr>
      <vt:lpstr>Logistic Regression!!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VIN S340</dc:creator>
  <cp:lastModifiedBy>Garima Jain</cp:lastModifiedBy>
  <cp:revision>300</cp:revision>
  <dcterms:created xsi:type="dcterms:W3CDTF">2020-04-10T07:02:33Z</dcterms:created>
  <dcterms:modified xsi:type="dcterms:W3CDTF">2022-12-30T10:34:33Z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2012-11-12T00:00:00Z</vt:filetime>
  </property>
  <property fmtid="{D5CDD505-2E9C-101B-9397-08002B2CF9AE}" pid="3" name="Creator">
    <vt:lpwstr>Microsoft® Office PowerPoint® 2007</vt:lpwstr>
  </property>
  <property fmtid="{D5CDD505-2E9C-101B-9397-08002B2CF9AE}" pid="4" name="LastSaved">
    <vt:filetime>2020-04-10T00:00:00Z</vt:filetime>
  </property>
</Properties>
</file>